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6" r:id="rId3"/>
    <p:sldId id="257" r:id="rId4"/>
    <p:sldId id="278" r:id="rId5"/>
    <p:sldId id="260" r:id="rId6"/>
    <p:sldId id="277" r:id="rId7"/>
    <p:sldId id="268" r:id="rId8"/>
    <p:sldId id="275" r:id="rId9"/>
    <p:sldId id="281" r:id="rId10"/>
    <p:sldId id="280" r:id="rId11"/>
    <p:sldId id="261" r:id="rId12"/>
    <p:sldId id="262" r:id="rId13"/>
    <p:sldId id="263" r:id="rId14"/>
    <p:sldId id="264" r:id="rId15"/>
    <p:sldId id="265" r:id="rId16"/>
    <p:sldId id="282" r:id="rId17"/>
    <p:sldId id="276" r:id="rId18"/>
    <p:sldId id="274" r:id="rId19"/>
    <p:sldId id="272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 smtClean="0"/>
            </a:lvl1pPr>
          </a:lstStyle>
          <a:p>
            <a:pPr>
              <a:defRPr/>
            </a:pPr>
            <a:fld id="{19D8B908-C3AE-46E0-84A6-7D180DA2B73E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7A89E239-C8D3-4021-B587-67FBCF9AED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B41E6-716C-48A8-B10A-C3F094AADBFD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E35DE-A7F4-42E1-B73B-8D4757BF09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F60D2-30B2-4B97-A9E5-C9440AB4A07C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8D14B-6A68-4820-80EB-0BFF1EADE5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259D8-F5D3-4B53-8C39-8999074FC13F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D225A-FF19-4F9A-AAAD-DD466EBB2B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8B28A-0717-4753-B508-AB617101F427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5EB15-3278-43F7-9B59-68AEAEB06C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A26E2-5D20-49BD-9D72-3197BF37289A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61CDE-1029-4EC1-84BF-E997A6424C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90D23-DBA7-4A6C-9DB8-8EBD98998F5E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ECBE2-C31B-49FE-B290-B3964248C3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67C2A-1324-4110-8D01-47FC862738C6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C724F-8C78-4863-B2B8-A9377995C1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DBF24-2906-44A6-98A7-95FA031B31EB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0A9DE-E88F-42A6-AB32-AC443705DC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8F029-F25D-4E8E-9B02-AD93E06D3BB0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D148A-AC91-4EC4-8C0C-E5AD6C63C8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A5948-01D2-470A-B4B3-C565D08099F7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7F1FD-9C15-465D-9AD0-D41E7ECB6F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E779D34C-2989-43E5-A977-2AD6735F0156}" type="datetimeFigureOut">
              <a:rPr lang="cs-CZ"/>
              <a:pPr>
                <a:defRPr/>
              </a:pPr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0B0AB83A-F608-443F-8A53-586AC3DBEE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73" r:id="rId8"/>
    <p:sldLayoutId id="2147483674" r:id="rId9"/>
    <p:sldLayoutId id="2147483665" r:id="rId10"/>
    <p:sldLayoutId id="2147483664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weden_from_cia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biw=1040&amp;bih=626&amp;gbv=2&amp;tbm=isch&amp;sa=1&amp;q=stockholm&amp;oq=stockholm&amp;aq=0&amp;aqi=g9&amp;aql=&amp;gs_sm=c&amp;gs_upl=54676l91467l0l93042l24l24l6l0l0l1l461l3243l0.1.0.6.2l10l0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q=%C5%A0v%C3%A9dsko&amp;gs_sm=s&amp;gs_upl=0l0l1l449l0l0l0l0l0l0l0l0ll0l0&amp;bav=on.2,or.r_gc.r_pw.,cf.osb&amp;biw=1680&amp;bih=959&amp;um=1&amp;ie=UTF-8&amp;tbm=isch&amp;source=og&amp;sa=N&amp;tab=wi" TargetMode="External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U_location_SWE.png" TargetMode="External"/><Relationship Id="rId2" Type="http://schemas.openxmlformats.org/officeDocument/2006/relationships/hyperlink" Target="http://cs.wikipedia.org/wiki/Soubor:Europe_countries_map_cs.pn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2" Type="http://schemas.openxmlformats.org/officeDocument/2006/relationships/hyperlink" Target="http://cs.tixik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feraty.cz/" TargetMode="External"/><Relationship Id="rId5" Type="http://schemas.openxmlformats.org/officeDocument/2006/relationships/hyperlink" Target="http://www.zemepis.com/" TargetMode="External"/><Relationship Id="rId4" Type="http://schemas.openxmlformats.org/officeDocument/2006/relationships/hyperlink" Target="http://cs.wikipedia.org/wiki/Hlavn%C3%AD_stran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963613" y="1652588"/>
            <a:ext cx="7772400" cy="1470025"/>
          </a:xfrm>
        </p:spPr>
        <p:txBody>
          <a:bodyPr/>
          <a:lstStyle/>
          <a:p>
            <a:r>
              <a:rPr lang="cs-CZ" smtClean="0"/>
              <a:t>Švédsko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3100"/>
            <a:ext cx="6400800" cy="1824038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 projekt č</a:t>
            </a:r>
            <a:r>
              <a:rPr lang="cs-CZ" dirty="0" smtClean="0"/>
              <a:t>.</a:t>
            </a:r>
            <a:r>
              <a:rPr lang="cs-CZ" dirty="0"/>
              <a:t> CZ.1.07/1.4.00/21.1504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VY_52_INOVACE_612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smtClean="0"/>
              <a:t>Evropské státy I.</a:t>
            </a:r>
            <a:endParaRPr lang="cs-CZ" dirty="0" smtClean="0"/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Pavla Žilinská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38213" y="5013325"/>
            <a:ext cx="7056437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Anotace: </a:t>
            </a:r>
            <a:r>
              <a:rPr lang="cs-CZ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Materiál je určen k využití pro práci s interaktivní tabulí.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Slouží k probírání učiva Evropské státy  formou prezentace a k doplnění učiva o Evropě. Materiál obsahuje obrázky a hypertextové internetové odkazy k větší názornosti a zpestření výuky.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Materiál může být využit jako zápis do sešitu</a:t>
            </a:r>
            <a:r>
              <a:rPr lang="cs-CZ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3"/>
          <p:cNvSpPr>
            <a:spLocks noGrp="1"/>
          </p:cNvSpPr>
          <p:nvPr>
            <p:ph type="title"/>
          </p:nvPr>
        </p:nvSpPr>
        <p:spPr>
          <a:xfrm>
            <a:off x="468313" y="908050"/>
            <a:ext cx="8229600" cy="1143000"/>
          </a:xfrm>
        </p:spPr>
        <p:txBody>
          <a:bodyPr/>
          <a:lstStyle/>
          <a:p>
            <a:r>
              <a:rPr lang="cs-CZ" sz="9600" smtClean="0"/>
              <a:t>ŠVÉDSKO</a:t>
            </a:r>
          </a:p>
        </p:txBody>
      </p:sp>
      <p:pic>
        <p:nvPicPr>
          <p:cNvPr id="14338" name="Picture 2" descr="C:\Users\123P\AppData\Local\Microsoft\Windows\Temporary Internet Files\Content.IE5\DE4CGPLA\MC90001588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2487613"/>
            <a:ext cx="4592637" cy="37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Soubor:Europe countries map c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04813"/>
            <a:ext cx="7488237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Soubor:EU location SW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4088" y="246063"/>
            <a:ext cx="74168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AutoShape 4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2700338" y="5876925"/>
            <a:ext cx="3671887" cy="5032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Podrobná mapa Švédska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Základní informace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</a:t>
            </a:r>
            <a:r>
              <a:rPr lang="cs-CZ" dirty="0" smtClean="0"/>
              <a:t>město - </a:t>
            </a:r>
            <a:r>
              <a:rPr lang="cs-CZ" dirty="0" smtClean="0"/>
              <a:t>Stockholm</a:t>
            </a:r>
          </a:p>
          <a:p>
            <a:r>
              <a:rPr lang="cs-CZ" dirty="0" smtClean="0"/>
              <a:t>Počet </a:t>
            </a:r>
            <a:r>
              <a:rPr lang="cs-CZ" dirty="0" smtClean="0"/>
              <a:t>obyvatel - </a:t>
            </a:r>
            <a:r>
              <a:rPr lang="cs-CZ" dirty="0" smtClean="0"/>
              <a:t>9 316 000  </a:t>
            </a:r>
          </a:p>
          <a:p>
            <a:r>
              <a:rPr lang="cs-CZ" dirty="0" smtClean="0"/>
              <a:t>Státní </a:t>
            </a:r>
            <a:r>
              <a:rPr lang="cs-CZ" dirty="0" smtClean="0"/>
              <a:t>zřízení - </a:t>
            </a:r>
            <a:r>
              <a:rPr lang="cs-CZ" dirty="0" smtClean="0"/>
              <a:t>konstituční monarchie</a:t>
            </a:r>
          </a:p>
          <a:p>
            <a:r>
              <a:rPr lang="cs-CZ" dirty="0" smtClean="0"/>
              <a:t>Jazyk - </a:t>
            </a:r>
            <a:r>
              <a:rPr lang="cs-CZ" dirty="0" smtClean="0"/>
              <a:t>švédština</a:t>
            </a:r>
          </a:p>
          <a:p>
            <a:r>
              <a:rPr lang="cs-CZ" dirty="0" smtClean="0"/>
              <a:t>Měna - </a:t>
            </a:r>
            <a:r>
              <a:rPr lang="cs-CZ" dirty="0" smtClean="0"/>
              <a:t>švédská koruna</a:t>
            </a:r>
          </a:p>
          <a:p>
            <a:r>
              <a:rPr lang="cs-CZ" dirty="0" smtClean="0"/>
              <a:t>Další velká </a:t>
            </a:r>
            <a:r>
              <a:rPr lang="cs-CZ" dirty="0" smtClean="0"/>
              <a:t>města - </a:t>
            </a:r>
            <a:r>
              <a:rPr lang="cs-CZ" dirty="0" smtClean="0"/>
              <a:t>Malmö, </a:t>
            </a:r>
            <a:r>
              <a:rPr lang="cs-CZ" dirty="0" err="1" smtClean="0"/>
              <a:t>Kiruna</a:t>
            </a:r>
            <a:r>
              <a:rPr lang="cs-CZ" dirty="0" smtClean="0"/>
              <a:t>, </a:t>
            </a:r>
            <a:r>
              <a:rPr lang="cs-CZ" dirty="0" err="1" smtClean="0"/>
              <a:t>Varberg</a:t>
            </a:r>
            <a:r>
              <a:rPr lang="cs-CZ" dirty="0" smtClean="0"/>
              <a:t>, </a:t>
            </a:r>
            <a:r>
              <a:rPr lang="cs-CZ" dirty="0" err="1" smtClean="0"/>
              <a:t>Norrköping</a:t>
            </a:r>
            <a:r>
              <a:rPr lang="cs-CZ" dirty="0" smtClean="0"/>
              <a:t>,…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Švédská koruna</a:t>
            </a:r>
          </a:p>
        </p:txBody>
      </p:sp>
      <p:pic>
        <p:nvPicPr>
          <p:cNvPr id="19458" name="Picture 2" descr="C:\Users\123P\AppData\Local\Microsoft\Windows\Temporary Internet Files\Content.IE5\DE4CGPLA\MC90043214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349500"/>
            <a:ext cx="5951538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3"/>
          <p:cNvSpPr>
            <a:spLocks noGrp="1"/>
          </p:cNvSpPr>
          <p:nvPr>
            <p:ph type="title"/>
          </p:nvPr>
        </p:nvSpPr>
        <p:spPr>
          <a:xfrm>
            <a:off x="4427538" y="908050"/>
            <a:ext cx="6059487" cy="1143000"/>
          </a:xfrm>
        </p:spPr>
        <p:txBody>
          <a:bodyPr/>
          <a:lstStyle/>
          <a:p>
            <a:r>
              <a:rPr lang="cs-CZ" sz="6000" smtClean="0"/>
              <a:t>Stockholm</a:t>
            </a:r>
          </a:p>
        </p:txBody>
      </p:sp>
      <p:pic>
        <p:nvPicPr>
          <p:cNvPr id="20482" name="Picture 2" descr="C:\Users\123P\AppData\Local\Microsoft\Windows\Temporary Internet Files\Content.IE5\K0O7W0UI\MP90043277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838" y="260350"/>
            <a:ext cx="4076700" cy="614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C:\Users\123P\AppData\Local\Microsoft\Windows\Temporary Internet Files\Content.IE5\AM1I8PN9\MP90043283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801938"/>
            <a:ext cx="4140200" cy="276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123P\AppData\Local\Microsoft\Windows\Temporary Internet Files\Content.IE5\AM1I8PN9\MP90043271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027113"/>
            <a:ext cx="6400800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123P\AppData\Local\Microsoft\Windows\Temporary Internet Files\Content.IE5\DE4CGPLA\MP90043303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295400"/>
            <a:ext cx="6400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5" descr="C:\Users\123P\AppData\Local\Microsoft\Windows\Temporary Internet Files\Content.IE5\K0O7W0UI\MP90043271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765175"/>
            <a:ext cx="3222625" cy="429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Obdélník 2"/>
          <p:cNvSpPr>
            <a:spLocks noChangeArrowheads="1"/>
          </p:cNvSpPr>
          <p:nvPr/>
        </p:nvSpPr>
        <p:spPr bwMode="auto">
          <a:xfrm>
            <a:off x="539750" y="5268913"/>
            <a:ext cx="77771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Gothic" pitchFamily="34" charset="0"/>
                <a:hlinkClick r:id="rId3"/>
              </a:rPr>
              <a:t>http://www.google.cz/search?hl=cs&amp;biw=1040&amp;bih=626&amp;gbv=2&amp;tbm=isch&amp;sa=1&amp;q=stockholm&amp;oq=stockholm&amp;aq=0&amp;aqi=g9&amp;aql=&amp;gs_sm=c&amp;gs_upl=54676l91467l0l93042l24l24l6l0l0l1l461l3243l0.1.0.6.2l10l0</a:t>
            </a:r>
            <a:endParaRPr lang="cs-CZ">
              <a:latin typeface="Century Gothic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Povrch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Pohoří - </a:t>
            </a:r>
            <a:r>
              <a:rPr lang="cs-CZ" sz="2800" dirty="0" smtClean="0"/>
              <a:t>Skandinávské pohoří</a:t>
            </a:r>
          </a:p>
          <a:p>
            <a:pPr indent="-274320" fontAlgn="auto">
              <a:spcAft>
                <a:spcPts val="0"/>
              </a:spcAft>
              <a:defRPr/>
            </a:pPr>
            <a:endParaRPr lang="cs-CZ" sz="2800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Plošiny </a:t>
            </a:r>
            <a:r>
              <a:rPr lang="cs-CZ" sz="2800" dirty="0" err="1" smtClean="0"/>
              <a:t>Norrlandu</a:t>
            </a:r>
            <a:r>
              <a:rPr lang="cs-CZ" sz="2800" dirty="0" smtClean="0"/>
              <a:t> - východní a jihovýchodní podhůří </a:t>
            </a:r>
            <a:r>
              <a:rPr lang="cs-CZ" sz="2800" dirty="0" err="1" smtClean="0"/>
              <a:t>Skand</a:t>
            </a:r>
            <a:r>
              <a:rPr lang="cs-CZ" sz="2800" dirty="0" smtClean="0"/>
              <a:t> s rozlehlými lesy a velkými zásobami rud </a:t>
            </a:r>
          </a:p>
          <a:p>
            <a:pPr indent="-274320" fontAlgn="auto">
              <a:spcAft>
                <a:spcPts val="0"/>
              </a:spcAft>
              <a:defRPr/>
            </a:pPr>
            <a:endParaRPr lang="cs-CZ" sz="2800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více než 90 tisíc švédských jezer</a:t>
            </a:r>
          </a:p>
          <a:p>
            <a:pPr indent="-274320" fontAlgn="auto">
              <a:spcAft>
                <a:spcPts val="0"/>
              </a:spcAft>
              <a:defRPr/>
            </a:pPr>
            <a:endParaRPr lang="cs-CZ" sz="2800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Nejvyšší hora Norska </a:t>
            </a:r>
            <a:r>
              <a:rPr lang="cs-CZ" sz="2800" dirty="0" err="1" smtClean="0"/>
              <a:t>Galdhøpiggen</a:t>
            </a:r>
            <a:r>
              <a:rPr lang="cs-CZ" sz="2800" dirty="0" smtClean="0"/>
              <a:t> 2 469 m 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z="3000" dirty="0" smtClean="0"/>
              <a:t>Ve skutečnosti je v Norsku 83 vrcholů s výškou kolem 2 200 m nebo vyšší.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smtClean="0"/>
              <a:t>Vodstvo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Řeky </a:t>
            </a:r>
            <a:r>
              <a:rPr lang="cs-CZ" dirty="0" smtClean="0"/>
              <a:t>- </a:t>
            </a:r>
            <a:r>
              <a:rPr lang="cs-CZ" dirty="0" err="1" smtClean="0"/>
              <a:t>Torne</a:t>
            </a:r>
            <a:r>
              <a:rPr lang="cs-CZ" dirty="0" smtClean="0"/>
              <a:t>, </a:t>
            </a:r>
            <a:r>
              <a:rPr lang="cs-CZ" dirty="0" err="1" smtClean="0"/>
              <a:t>Dalälven</a:t>
            </a:r>
            <a:r>
              <a:rPr lang="cs-CZ" dirty="0" smtClean="0"/>
              <a:t>, </a:t>
            </a:r>
            <a:r>
              <a:rPr lang="cs-CZ" dirty="0" err="1" smtClean="0"/>
              <a:t>Klarälven</a:t>
            </a:r>
            <a:r>
              <a:rPr lang="cs-CZ" dirty="0" smtClean="0"/>
              <a:t>, Ume, </a:t>
            </a:r>
            <a:r>
              <a:rPr lang="cs-CZ" dirty="0" err="1" smtClean="0"/>
              <a:t>Ångermanälven</a:t>
            </a:r>
            <a:r>
              <a:rPr lang="cs-CZ" dirty="0" smtClean="0"/>
              <a:t>, </a:t>
            </a:r>
            <a:r>
              <a:rPr lang="cs-CZ" dirty="0" err="1" smtClean="0"/>
              <a:t>Lule</a:t>
            </a:r>
            <a:r>
              <a:rPr lang="cs-CZ" dirty="0" smtClean="0"/>
              <a:t>, </a:t>
            </a:r>
            <a:r>
              <a:rPr lang="cs-CZ" dirty="0" err="1" smtClean="0"/>
              <a:t>Vindelälven</a:t>
            </a:r>
            <a:r>
              <a:rPr lang="cs-CZ" dirty="0" smtClean="0"/>
              <a:t>, </a:t>
            </a:r>
            <a:r>
              <a:rPr lang="cs-CZ" dirty="0" err="1" smtClean="0"/>
              <a:t>Kalix</a:t>
            </a:r>
            <a:r>
              <a:rPr lang="cs-CZ" dirty="0" smtClean="0"/>
              <a:t>, </a:t>
            </a:r>
            <a:r>
              <a:rPr lang="cs-CZ" dirty="0" err="1" smtClean="0"/>
              <a:t>Ljusnan</a:t>
            </a:r>
            <a:r>
              <a:rPr lang="cs-CZ" dirty="0" smtClean="0"/>
              <a:t> a </a:t>
            </a:r>
            <a:r>
              <a:rPr lang="cs-CZ" dirty="0" err="1" smtClean="0"/>
              <a:t>Indalsälven</a:t>
            </a:r>
            <a:endParaRPr lang="cs-CZ" dirty="0" smtClean="0"/>
          </a:p>
          <a:p>
            <a:endParaRPr lang="cs-CZ" dirty="0" smtClean="0"/>
          </a:p>
          <a:p>
            <a:r>
              <a:rPr lang="cs-CZ" u="sng" dirty="0" smtClean="0"/>
              <a:t>Jezera </a:t>
            </a:r>
            <a:r>
              <a:rPr lang="cs-CZ" dirty="0" smtClean="0"/>
              <a:t>- </a:t>
            </a:r>
            <a:r>
              <a:rPr lang="cs-CZ" dirty="0" err="1" smtClean="0"/>
              <a:t>Vänern</a:t>
            </a:r>
            <a:r>
              <a:rPr lang="cs-CZ" dirty="0" smtClean="0"/>
              <a:t>, </a:t>
            </a:r>
            <a:r>
              <a:rPr lang="cs-CZ" dirty="0" err="1" smtClean="0"/>
              <a:t>Vättern</a:t>
            </a:r>
            <a:r>
              <a:rPr lang="cs-CZ" dirty="0" smtClean="0"/>
              <a:t> a </a:t>
            </a:r>
            <a:r>
              <a:rPr lang="cs-CZ" dirty="0" err="1" smtClean="0"/>
              <a:t>Mälaren</a:t>
            </a:r>
            <a:endParaRPr lang="cs-CZ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smtClean="0"/>
              <a:t>Podnebí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Na S mírné podnebí. 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Asi 15 % území Švédska leží za Severním polárním kruhem. 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V horách převládá subarktické podnebí. 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Severně od polárního kruhu v určité letní dny slunce vůbec nezapadá, v zimě naopak vůbec nevychází.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z="2800" dirty="0" smtClean="0"/>
              <a:t>Absolutní maximum: +38,0 °C v </a:t>
            </a:r>
            <a:r>
              <a:rPr lang="cs-CZ" sz="2800" dirty="0" err="1" smtClean="0"/>
              <a:t>Ultuně</a:t>
            </a:r>
            <a:endParaRPr lang="cs-CZ" sz="2800" dirty="0" smtClean="0"/>
          </a:p>
          <a:p>
            <a:pPr indent="-27432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800" dirty="0" smtClean="0"/>
              <a:t>    Absolutní minimum: -53,3 °C v </a:t>
            </a:r>
            <a:r>
              <a:rPr lang="cs-CZ" sz="2800" dirty="0" err="1" smtClean="0"/>
              <a:t>Laxbackenu</a:t>
            </a:r>
            <a:endParaRPr lang="cs-CZ" sz="2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Obyvatelstvo + Náboženství</a:t>
            </a:r>
            <a:endParaRPr lang="cs-CZ" dirty="0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Největší hustota zalidnění je v oblasti </a:t>
            </a:r>
            <a:r>
              <a:rPr lang="cs-CZ" sz="2800" dirty="0" err="1" smtClean="0"/>
              <a:t>Öresundu</a:t>
            </a:r>
            <a:r>
              <a:rPr lang="cs-CZ" sz="2800" dirty="0" smtClean="0"/>
              <a:t> na jihu Švédska a v údolí jezera </a:t>
            </a:r>
            <a:r>
              <a:rPr lang="cs-CZ" sz="2800" dirty="0" err="1" smtClean="0"/>
              <a:t>Mälaren</a:t>
            </a:r>
            <a:r>
              <a:rPr lang="cs-CZ" sz="2800" dirty="0" smtClean="0"/>
              <a:t> ve středním Švédsku.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K luterské církvi se v současnosti hlásí kolem </a:t>
            </a:r>
            <a:r>
              <a:rPr lang="cs-CZ" sz="2800" dirty="0" smtClean="0"/>
              <a:t>80 % </a:t>
            </a:r>
            <a:r>
              <a:rPr lang="cs-CZ" sz="2800" dirty="0" smtClean="0"/>
              <a:t>obyvatel Švédska.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smtClean="0"/>
              <a:t>Hospodářství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u="sng" dirty="0" smtClean="0"/>
              <a:t>Těží </a:t>
            </a:r>
            <a:r>
              <a:rPr lang="cs-CZ" u="sng" dirty="0" smtClean="0"/>
              <a:t>se - </a:t>
            </a:r>
            <a:r>
              <a:rPr lang="cs-CZ" dirty="0" smtClean="0"/>
              <a:t>lesní hospodářství a těžba dřeva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Produkce zahrnuje vedle stavebního dříví a dřevní hmoty pro výrobu celulózy a papíru také pryskyřice, terpentýn, barviva a umělé hmoty</a:t>
            </a:r>
          </a:p>
          <a:p>
            <a:pPr indent="-27432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u="sng" dirty="0" smtClean="0"/>
              <a:t>Pěstuje </a:t>
            </a:r>
            <a:r>
              <a:rPr lang="cs-CZ" u="sng" dirty="0" smtClean="0"/>
              <a:t>se -</a:t>
            </a:r>
            <a:r>
              <a:rPr lang="cs-CZ" dirty="0" smtClean="0"/>
              <a:t>na jihu pšenice, dále ječmen, oves, brambory a další krmné plodiny</a:t>
            </a:r>
          </a:p>
          <a:p>
            <a:pPr indent="-274320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u="sng" dirty="0" smtClean="0"/>
              <a:t>Chová </a:t>
            </a:r>
            <a:r>
              <a:rPr lang="cs-CZ" u="sng" dirty="0" smtClean="0"/>
              <a:t>se </a:t>
            </a:r>
            <a:r>
              <a:rPr lang="cs-CZ" dirty="0" smtClean="0"/>
              <a:t>- </a:t>
            </a:r>
            <a:r>
              <a:rPr lang="cs-CZ" dirty="0" smtClean="0"/>
              <a:t>skot, vepři, ovce, norci, lišky taky polární</a:t>
            </a:r>
          </a:p>
          <a:p>
            <a:pPr indent="-274320" fontAlgn="auto">
              <a:spcAft>
                <a:spcPts val="0"/>
              </a:spcAft>
              <a:defRPr/>
            </a:pPr>
            <a:endParaRPr lang="cs-CZ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u="sng" dirty="0" smtClean="0"/>
              <a:t>Loví </a:t>
            </a:r>
            <a:r>
              <a:rPr lang="cs-CZ" u="sng" dirty="0" smtClean="0"/>
              <a:t>se - </a:t>
            </a:r>
            <a:r>
              <a:rPr lang="cs-CZ" dirty="0" smtClean="0"/>
              <a:t>sledi, makrely, tresky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 descr="C:\Users\123P\AppData\Local\Microsoft\Windows\Temporary Internet Files\Content.IE5\S7687CZ2\MP90043271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0113" y="228600"/>
            <a:ext cx="4803775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 descr="C:\Users\123P\AppData\Local\Microsoft\Windows\Temporary Internet Files\Content.IE5\DE4CGPLA\MC90043208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-31750"/>
            <a:ext cx="3100388" cy="743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AutoShape 5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3851275" y="3068638"/>
            <a:ext cx="3889375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/>
              <a:t>Další fotografie Švédska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Citáty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dirty="0"/>
              <a:t>SAN, </a:t>
            </a:r>
            <a:r>
              <a:rPr lang="cs-CZ" dirty="0" err="1"/>
              <a:t>Jose:Europe</a:t>
            </a:r>
            <a:r>
              <a:rPr lang="cs-CZ" dirty="0"/>
              <a:t> </a:t>
            </a:r>
            <a:r>
              <a:rPr lang="cs-CZ" dirty="0" err="1"/>
              <a:t>countries</a:t>
            </a:r>
            <a:r>
              <a:rPr lang="cs-CZ" dirty="0"/>
              <a:t> map cs.png </a:t>
            </a:r>
            <a:r>
              <a:rPr lang="cs-CZ" b="1" dirty="0"/>
              <a:t>[online]. </a:t>
            </a:r>
            <a:r>
              <a:rPr lang="cs-CZ" b="1" dirty="0" smtClean="0"/>
              <a:t>31.7.2011 11:46:54 </a:t>
            </a:r>
            <a:r>
              <a:rPr lang="cs-CZ" b="1" dirty="0"/>
              <a:t>[cit. </a:t>
            </a:r>
            <a:r>
              <a:rPr lang="cs-CZ" b="1" dirty="0" smtClean="0"/>
              <a:t>2011-07-31]. </a:t>
            </a:r>
            <a:r>
              <a:rPr lang="cs-CZ" b="1" dirty="0"/>
              <a:t>Dostupný z WWW: &lt; </a:t>
            </a:r>
            <a:r>
              <a:rPr lang="cs-CZ" dirty="0">
                <a:hlinkClick r:id="rId2"/>
              </a:rPr>
              <a:t>http://cs.wikipedia.org/wiki/</a:t>
            </a:r>
            <a:r>
              <a:rPr lang="cs-CZ" dirty="0" err="1">
                <a:hlinkClick r:id="rId2"/>
              </a:rPr>
              <a:t>Soubor:Europe_countries_map_cs.png</a:t>
            </a:r>
            <a:r>
              <a:rPr lang="cs-CZ" b="1" dirty="0" smtClean="0"/>
              <a:t>&gt;</a:t>
            </a:r>
            <a:r>
              <a:rPr lang="cs-CZ" dirty="0" smtClean="0"/>
              <a:t>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err="1" smtClean="0"/>
              <a:t>LIUZZO,David:</a:t>
            </a:r>
            <a:r>
              <a:rPr lang="cs-CZ" dirty="0" err="1"/>
              <a:t>EU</a:t>
            </a:r>
            <a:r>
              <a:rPr lang="cs-CZ" dirty="0"/>
              <a:t> </a:t>
            </a:r>
            <a:r>
              <a:rPr lang="cs-CZ" dirty="0" err="1"/>
              <a:t>location</a:t>
            </a:r>
            <a:r>
              <a:rPr lang="cs-CZ" dirty="0"/>
              <a:t> </a:t>
            </a:r>
            <a:r>
              <a:rPr lang="cs-CZ" dirty="0" smtClean="0"/>
              <a:t>SWE.png</a:t>
            </a:r>
            <a:r>
              <a:rPr lang="cs-CZ" b="1" dirty="0"/>
              <a:t> [online]. 31.7.2011 </a:t>
            </a:r>
            <a:r>
              <a:rPr lang="cs-CZ" b="1" dirty="0" smtClean="0"/>
              <a:t>11:58:32 </a:t>
            </a:r>
            <a:r>
              <a:rPr lang="cs-CZ" b="1" dirty="0"/>
              <a:t>[cit. 2011-07-31]. Dostupný z WWW: &lt;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</a:t>
            </a:r>
            <a:r>
              <a:rPr lang="cs-CZ" dirty="0" err="1" smtClean="0">
                <a:hlinkClick r:id="rId3"/>
              </a:rPr>
              <a:t>Soubor:EU_location_SWE.png</a:t>
            </a:r>
            <a:r>
              <a:rPr lang="cs-CZ" dirty="0" smtClean="0"/>
              <a:t>&gt;.</a:t>
            </a:r>
            <a:endParaRPr lang="cs-CZ" dirty="0"/>
          </a:p>
          <a:p>
            <a:pPr indent="-274320" fontAlgn="auto">
              <a:spcAft>
                <a:spcPts val="0"/>
              </a:spcAft>
              <a:defRPr/>
            </a:pPr>
            <a:endParaRPr lang="cs-CZ" dirty="0" smtClean="0"/>
          </a:p>
          <a:p>
            <a:pPr indent="-274320" fontAlgn="auto">
              <a:spcAft>
                <a:spcPts val="0"/>
              </a:spcAft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smtClean="0"/>
              <a:t>Zdroje</a:t>
            </a:r>
          </a:p>
        </p:txBody>
      </p:sp>
      <p:sp>
        <p:nvSpPr>
          <p:cNvPr id="32770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hlinkClick r:id="rId2"/>
              </a:rPr>
              <a:t>http://office.microsoft.com</a:t>
            </a:r>
          </a:p>
          <a:p>
            <a:r>
              <a:rPr lang="cs-CZ" smtClean="0">
                <a:hlinkClick r:id="rId2"/>
              </a:rPr>
              <a:t>http://cs.tixik.com/</a:t>
            </a:r>
            <a:endParaRPr lang="cs-CZ" smtClean="0"/>
          </a:p>
          <a:p>
            <a:r>
              <a:rPr lang="cs-CZ" smtClean="0">
                <a:hlinkClick r:id="rId3"/>
              </a:rPr>
              <a:t>http://www.google.cz</a:t>
            </a:r>
            <a:endParaRPr lang="cs-CZ" smtClean="0"/>
          </a:p>
          <a:p>
            <a:r>
              <a:rPr lang="cs-CZ" smtClean="0">
                <a:hlinkClick r:id="rId4"/>
              </a:rPr>
              <a:t>http://cs.wikipedia.org/wiki/Hlavn%C3%AD_strana</a:t>
            </a:r>
            <a:endParaRPr lang="cs-CZ" smtClean="0"/>
          </a:p>
          <a:p>
            <a:r>
              <a:rPr lang="cs-CZ" smtClean="0">
                <a:hlinkClick r:id="rId5"/>
              </a:rPr>
              <a:t>http://www.zemepis.com/</a:t>
            </a:r>
            <a:endParaRPr lang="cs-CZ" smtClean="0"/>
          </a:p>
          <a:p>
            <a:r>
              <a:rPr lang="cs-CZ" smtClean="0">
                <a:hlinkClick r:id="rId6"/>
              </a:rPr>
              <a:t>http://referaty.cz/</a:t>
            </a: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201</TotalTime>
  <Words>329</Words>
  <Application>Microsoft Office PowerPoint</Application>
  <PresentationFormat>Předvádění na obrazovce (4:3)</PresentationFormat>
  <Paragraphs>67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Austin</vt:lpstr>
      <vt:lpstr>Švédsko</vt:lpstr>
      <vt:lpstr>ŠVÉDSKO</vt:lpstr>
      <vt:lpstr>Prezentace aplikace PowerPoint</vt:lpstr>
      <vt:lpstr>Prezentace aplikace PowerPoint</vt:lpstr>
      <vt:lpstr>Základní informace</vt:lpstr>
      <vt:lpstr>Švédská koruna</vt:lpstr>
      <vt:lpstr>Stockholm</vt:lpstr>
      <vt:lpstr>Prezentace aplikace PowerPoint</vt:lpstr>
      <vt:lpstr>Prezentace aplikace PowerPoint</vt:lpstr>
      <vt:lpstr>Prezentace aplikace PowerPoint</vt:lpstr>
      <vt:lpstr>Povrch</vt:lpstr>
      <vt:lpstr>Vodstvo</vt:lpstr>
      <vt:lpstr>Podnebí</vt:lpstr>
      <vt:lpstr>Obyvatelstvo + Náboženství</vt:lpstr>
      <vt:lpstr>Hospodářství</vt:lpstr>
      <vt:lpstr>Prezentace aplikace PowerPoint</vt:lpstr>
      <vt:lpstr>Prezentace aplikace PowerPoint</vt:lpstr>
      <vt:lpstr>Citáty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ŠVÉDSKO</dc:title>
  <dc:creator>123P</dc:creator>
  <cp:lastModifiedBy>Martin Králík</cp:lastModifiedBy>
  <cp:revision>23</cp:revision>
  <dcterms:modified xsi:type="dcterms:W3CDTF">2012-03-17T11:00:22Z</dcterms:modified>
</cp:coreProperties>
</file>