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4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56" d="100"/>
          <a:sy n="56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6.png"/><Relationship Id="rId3" Type="http://schemas.openxmlformats.org/officeDocument/2006/relationships/image" Target="../media/image8.gif"/><Relationship Id="rId7" Type="http://schemas.openxmlformats.org/officeDocument/2006/relationships/image" Target="../media/image11.png"/><Relationship Id="rId12" Type="http://schemas.openxmlformats.org/officeDocument/2006/relationships/image" Target="../media/image15.png"/><Relationship Id="rId17" Type="http://schemas.openxmlformats.org/officeDocument/2006/relationships/image" Target="../media/image20.wmf"/><Relationship Id="rId2" Type="http://schemas.openxmlformats.org/officeDocument/2006/relationships/image" Target="../media/image7.png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11" Type="http://schemas.openxmlformats.org/officeDocument/2006/relationships/image" Target="../media/image14.png"/><Relationship Id="rId5" Type="http://schemas.microsoft.com/office/2007/relationships/hdphoto" Target="../media/hdphoto1.wdp"/><Relationship Id="rId15" Type="http://schemas.openxmlformats.org/officeDocument/2006/relationships/image" Target="../media/image18.wmf"/><Relationship Id="rId10" Type="http://schemas.openxmlformats.org/officeDocument/2006/relationships/image" Target="../media/image13.png"/><Relationship Id="rId4" Type="http://schemas.openxmlformats.org/officeDocument/2006/relationships/image" Target="../media/image9.png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lvl="0" algn="ctr">
              <a:buClr>
                <a:srgbClr val="9D936F">
                  <a:lumMod val="75000"/>
                </a:srgbClr>
              </a:buClr>
            </a:pPr>
            <a:r>
              <a:rPr lang="cs-CZ" sz="20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4400" dirty="0" smtClean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>PRVOUKA</a:t>
            </a:r>
            <a:r>
              <a:rPr lang="cs-CZ" sz="44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>
                <a:solidFill>
                  <a:srgbClr val="B4936D">
                    <a:lumMod val="50000"/>
                  </a:srgbClr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LETNÍ </a:t>
            </a:r>
            <a:r>
              <a:rPr lang="cs-CZ" sz="31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SPORTY, </a:t>
            </a:r>
            <a:r>
              <a:rPr lang="cs-CZ" sz="31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BEZPEČNOST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879519882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VY_32_INOVACE_41_PRV_18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PRVOUKA</a:t>
                      </a: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Letní sporty, bezpečnost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letními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sporty, s bezpečností při letním sportování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Znát letní sporty, uvědomovat  si důležitost bezpečnosti při letních sportech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 - 3. ročník</a:t>
                      </a: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18.4.2013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869160"/>
            <a:ext cx="6512511" cy="1143000"/>
          </a:xfrm>
        </p:spPr>
        <p:txBody>
          <a:bodyPr/>
          <a:lstStyle/>
          <a:p>
            <a:pPr algn="ctr"/>
            <a:r>
              <a:rPr lang="cs-CZ" sz="4000" dirty="0" smtClean="0"/>
              <a:t>Letní sporty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– spoj se správným obrázkem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592796" y="788479"/>
            <a:ext cx="1155536" cy="672626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plavání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051720" y="819340"/>
            <a:ext cx="1224136" cy="648072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kopaná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7092280" y="837657"/>
            <a:ext cx="1152128" cy="644067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bruslení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5508104" y="814827"/>
            <a:ext cx="1152128" cy="64179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turistika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3707904" y="814797"/>
            <a:ext cx="1296144" cy="621783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/>
              <a:t>j</a:t>
            </a:r>
            <a:r>
              <a:rPr lang="cs-CZ" b="1" dirty="0" smtClean="0"/>
              <a:t>ízda na kole</a:t>
            </a:r>
            <a:endParaRPr lang="cs-CZ" b="1" dirty="0"/>
          </a:p>
        </p:txBody>
      </p:sp>
      <p:pic>
        <p:nvPicPr>
          <p:cNvPr id="1026" name="Picture 2" descr="C:\Documents and Settings\zak\Local Settings\Temporary Internet Files\Content.IE5\92X02W5P\MP900408960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087" y="2794699"/>
            <a:ext cx="1901415" cy="1268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\AppData\Local\Microsoft\Windows\Temporary Internet Files\Content.IE5\71ZA9Z0J\MP900422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664" y="1844824"/>
            <a:ext cx="1645328" cy="164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Jana\AppData\Local\Microsoft\Windows\Temporary Internet Files\Content.IE5\Y1IASAEO\MP9004225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1252674" cy="1670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F0P7W80E\MC9004360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328" y="3789040"/>
            <a:ext cx="1280377" cy="1357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71ZA9Z0J\MC9003909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8425" y="3515056"/>
            <a:ext cx="1817827" cy="147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08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4869160"/>
            <a:ext cx="6512511" cy="1143000"/>
          </a:xfrm>
        </p:spPr>
        <p:txBody>
          <a:bodyPr/>
          <a:lstStyle/>
          <a:p>
            <a:pPr algn="ctr"/>
            <a:r>
              <a:rPr lang="cs-CZ" sz="36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Spoj sportovní náčiní se sportem, ke kterému patří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38"/>
          <a:stretch/>
        </p:blipFill>
        <p:spPr bwMode="auto">
          <a:xfrm>
            <a:off x="3419872" y="536057"/>
            <a:ext cx="1312768" cy="996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 descr="C:\Documents and Settings\zak\Local Settings\Temporary Internet Files\Content.IE5\IV00EJEH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428" y="3543563"/>
            <a:ext cx="1210099" cy="102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Documents and Settings\zak\Local Settings\Temporary Internet Files\Content.IE5\92X02W5P\MP9004055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backgroundMark x1="50667" y1="79867" x2="50667" y2="79867"/>
                        <a14:backgroundMark x1="47143" y1="73600" x2="47143" y2="736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201" y="1884705"/>
            <a:ext cx="2232248" cy="159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77257"/>
            <a:ext cx="1133308" cy="932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9804" b="89804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305" y="1944545"/>
            <a:ext cx="2179779" cy="9264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67" name="Picture 19" descr="C:\Documents and Settings\zak\Local Settings\Temporary Internet Files\Content.IE5\6SB48KM9\MC9001998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323" y="2765506"/>
            <a:ext cx="1252893" cy="1292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392" y="506523"/>
            <a:ext cx="1115067" cy="1115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301" y="536057"/>
            <a:ext cx="1326792" cy="1073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609" y="507067"/>
            <a:ext cx="1030610" cy="1377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95967"/>
            <a:ext cx="1279525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6" descr="C:\Users\Jana\AppData\Local\Microsoft\Windows\Temporary Internet Files\Content.IE5\F0P7W80E\MC90034733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15" y="2109007"/>
            <a:ext cx="1145285" cy="1145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na\AppData\Local\Microsoft\Windows\Temporary Internet Files\Content.IE5\JTLQX1NS\MC90035492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516" y="1910933"/>
            <a:ext cx="739038" cy="127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Jana\AppData\Local\Microsoft\Windows\Temporary Internet Files\Content.IE5\Y1IASAEO\MC90023288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6992" y="3450323"/>
            <a:ext cx="697281" cy="1215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\AppData\Local\Microsoft\Windows\Temporary Internet Files\Content.IE5\JTLQX1NS\MC900354829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229" y="3716672"/>
            <a:ext cx="884927" cy="1108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46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66576" y="4797152"/>
            <a:ext cx="6512511" cy="1433096"/>
          </a:xfrm>
        </p:spPr>
        <p:txBody>
          <a:bodyPr/>
          <a:lstStyle/>
          <a:p>
            <a:pPr algn="ctr"/>
            <a:r>
              <a:rPr lang="cs-CZ" sz="28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Bezpečnost při </a:t>
            </a:r>
            <a:r>
              <a:rPr lang="cs-CZ" sz="2800" dirty="0" smtClean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letních </a:t>
            </a:r>
            <a:r>
              <a:rPr lang="cs-CZ" sz="2800" dirty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sportech je důležitá. </a:t>
            </a:r>
            <a:r>
              <a:rPr lang="cs-CZ" sz="2800" dirty="0" smtClean="0">
                <a:gradFill>
                  <a:gsLst>
                    <a:gs pos="0">
                      <a:srgbClr val="000000"/>
                    </a:gs>
                    <a:gs pos="40000">
                      <a:srgbClr val="000000">
                        <a:lumMod val="75000"/>
                        <a:lumOff val="25000"/>
                      </a:srgbClr>
                    </a:gs>
                    <a:gs pos="100000">
                      <a:srgbClr val="1F2123">
                        <a:alpha val="65000"/>
                      </a:srgbClr>
                    </a:gs>
                  </a:gsLst>
                  <a:lin ang="5400000" scaled="0"/>
                </a:gradFill>
              </a:rPr>
              <a:t>Podle obrázku popiš, co se všechno může stát a proč.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731520"/>
            <a:ext cx="7416824" cy="34747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Jana\AppData\Local\Microsoft\Windows\Temporary Internet Files\Content.IE5\JTLQX1NS\MC900290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05857"/>
            <a:ext cx="1081719" cy="232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\AppData\Local\Microsoft\Windows\Temporary Internet Files\Content.IE5\F0P7W80E\MC900198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841948"/>
            <a:ext cx="2000140" cy="19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JTLQX1NS\MC9002320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9120" y="2468808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a\AppData\Local\Microsoft\Windows\Temporary Internet Files\Content.IE5\JTLQX1NS\MC9003564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038871"/>
            <a:ext cx="1337537" cy="133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692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14329" y="4941168"/>
            <a:ext cx="6512511" cy="1143000"/>
          </a:xfrm>
        </p:spPr>
        <p:txBody>
          <a:bodyPr/>
          <a:lstStyle/>
          <a:p>
            <a:pPr algn="ctr"/>
            <a:r>
              <a:rPr lang="cs-CZ" sz="2800" dirty="0" smtClean="0"/>
              <a:t>Telefonní čísla, kterými přivoláš pomoc. Spoj, co k sobě patří.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1259632" y="910889"/>
            <a:ext cx="1296144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150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885968"/>
            <a:ext cx="1274440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155</a:t>
            </a:r>
            <a:endParaRPr lang="cs-CZ" sz="4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397361" y="891501"/>
            <a:ext cx="1346448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158</a:t>
            </a:r>
            <a:endParaRPr lang="cs-CZ" sz="4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012160" y="907378"/>
            <a:ext cx="1368152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112</a:t>
            </a:r>
            <a:endParaRPr lang="cs-CZ" sz="4000" b="1" dirty="0"/>
          </a:p>
        </p:txBody>
      </p:sp>
      <p:pic>
        <p:nvPicPr>
          <p:cNvPr id="3074" name="Picture 2" descr="C:\Users\Jana\AppData\Local\Microsoft\Windows\Temporary Internet Files\Content.IE5\Y1IASAEO\MC900198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55857"/>
            <a:ext cx="2230170" cy="149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JTLQX1NS\MP900407334[1]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2144" y="3074496"/>
            <a:ext cx="2144008" cy="142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F0P7W80E\MC9001962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91008"/>
            <a:ext cx="2404909" cy="220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1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835696" y="5085184"/>
            <a:ext cx="6512511" cy="1143000"/>
          </a:xfrm>
        </p:spPr>
        <p:txBody>
          <a:bodyPr/>
          <a:lstStyle/>
          <a:p>
            <a:pPr algn="ctr"/>
            <a:r>
              <a:rPr lang="cs-CZ" sz="2000" dirty="0" smtClean="0"/>
              <a:t>Správná výbava kola a cyklisty je pro naši bezpečnost důležitá. </a:t>
            </a:r>
            <a:br>
              <a:rPr lang="cs-CZ" sz="2000" dirty="0" smtClean="0"/>
            </a:br>
            <a:r>
              <a:rPr lang="cs-CZ" sz="2000" dirty="0" smtClean="0"/>
              <a:t>Popiš podle obrázku, co ke správné výbavě patří.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143000" y="404664"/>
            <a:ext cx="6400800" cy="43924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Jana\AppData\Local\Microsoft\Windows\Temporary Internet Files\Content.IE5\71ZA9Z0J\MC9003382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3642" y="620688"/>
            <a:ext cx="4176464" cy="417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80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20000"/>
          </a:bodyPr>
          <a:lstStyle/>
          <a:p>
            <a:pPr algn="l">
              <a:lnSpc>
                <a:spcPct val="120000"/>
              </a:lnSpc>
            </a:pPr>
            <a:endParaRPr lang="cs-CZ" sz="3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457200" indent="-457200" algn="l">
              <a:lnSpc>
                <a:spcPct val="120000"/>
              </a:lnSpc>
              <a:buFont typeface="Arial" pitchFamily="34" charset="0"/>
              <a:buChar char="•"/>
            </a:pP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457200" indent="-457200" algn="l">
              <a:lnSpc>
                <a:spcPct val="120000"/>
              </a:lnSpc>
              <a:buFont typeface="Arial" pitchFamily="34" charset="0"/>
              <a:buChar char="•"/>
            </a:pPr>
            <a:r>
              <a:rPr lang="cs-CZ" sz="1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5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457200" indent="-457200" algn="l">
              <a:lnSpc>
                <a:spcPct val="120000"/>
              </a:lnSpc>
              <a:buFont typeface="Arial" pitchFamily="34" charset="0"/>
              <a:buChar char="•"/>
            </a:pPr>
            <a:r>
              <a:rPr lang="cs-CZ" sz="15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cs-CZ" sz="15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just">
              <a:lnSpc>
                <a:spcPct val="120000"/>
              </a:lnSpc>
              <a:spcAft>
                <a:spcPts val="1000"/>
              </a:spcAft>
            </a:pPr>
            <a:r>
              <a:rPr lang="cs-CZ" sz="1500" dirty="0" smtClean="0">
                <a:latin typeface="Arial"/>
                <a:ea typeface="Times New Roman"/>
              </a:rPr>
              <a:t>„Materiál </a:t>
            </a:r>
            <a:r>
              <a:rPr lang="cs-CZ" sz="15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</a:t>
            </a:r>
            <a:r>
              <a:rPr lang="cs-CZ" sz="1500" dirty="0" smtClean="0">
                <a:latin typeface="Arial"/>
                <a:ea typeface="Times New Roman"/>
              </a:rPr>
              <a:t>autorova jména</a:t>
            </a:r>
            <a:r>
              <a:rPr lang="cs-CZ" sz="1500" dirty="0">
                <a:latin typeface="Arial"/>
                <a:ea typeface="Times New Roman"/>
              </a:rPr>
              <a:t>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3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3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9519" y="1700808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13411" y="40956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300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PRVOUKA  LETNÍ SPORTY, BEZPEČNOST</vt:lpstr>
      <vt:lpstr>Prezentace aplikace PowerPoint</vt:lpstr>
      <vt:lpstr>Letní sporty  – spoj se správným obrázkem</vt:lpstr>
      <vt:lpstr>Spoj sportovní náčiní se sportem, ke kterému patří</vt:lpstr>
      <vt:lpstr>Bezpečnost při letních sportech je důležitá. Podle obrázku popiš, co se všechno může stát a proč.</vt:lpstr>
      <vt:lpstr>Telefonní čísla, kterými přivoláš pomoc. Spoj, co k sobě patří.</vt:lpstr>
      <vt:lpstr>Správná výbava kola a cyklisty je pro naši bezpečnost důležitá.  Popiš podle obrázku, co ke správné výbavě patří.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</dc:title>
  <dc:creator>Jana Ottová</dc:creator>
  <cp:lastModifiedBy>franzova</cp:lastModifiedBy>
  <cp:revision>34</cp:revision>
  <dcterms:created xsi:type="dcterms:W3CDTF">2012-06-27T08:54:30Z</dcterms:created>
  <dcterms:modified xsi:type="dcterms:W3CDTF">2013-08-26T17:51:49Z</dcterms:modified>
</cp:coreProperties>
</file>