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968" r:id="rId1"/>
  </p:sldMasterIdLst>
  <p:notesMasterIdLst>
    <p:notesMasterId r:id="rId10"/>
  </p:notesMasterIdLst>
  <p:sldIdLst>
    <p:sldId id="257" r:id="rId2"/>
    <p:sldId id="258" r:id="rId3"/>
    <p:sldId id="261" r:id="rId4"/>
    <p:sldId id="262" r:id="rId5"/>
    <p:sldId id="266" r:id="rId6"/>
    <p:sldId id="273" r:id="rId7"/>
    <p:sldId id="275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67B22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02" autoAdjust="0"/>
    <p:restoredTop sz="94629" autoAdjust="0"/>
  </p:normalViewPr>
  <p:slideViewPr>
    <p:cSldViewPr showGuides="1">
      <p:cViewPr>
        <p:scale>
          <a:sx n="82" d="100"/>
          <a:sy n="82" d="100"/>
        </p:scale>
        <p:origin x="-24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EC9A51-27F2-47D3-A2C1-77EA17AABE33}" type="doc">
      <dgm:prSet loTypeId="urn:microsoft.com/office/officeart/2005/8/layout/vList3#1" loCatId="list" qsTypeId="urn:microsoft.com/office/officeart/2005/8/quickstyle/3d1" qsCatId="3D" csTypeId="urn:microsoft.com/office/officeart/2005/8/colors/accent5_2" csCatId="accent5" phldr="1"/>
      <dgm:spPr/>
      <dgm:t>
        <a:bodyPr/>
        <a:lstStyle/>
        <a:p>
          <a:endParaRPr lang="cs-CZ"/>
        </a:p>
      </dgm:t>
    </dgm:pt>
    <dgm:pt modelId="{B29E6281-1AD0-440A-BF60-48362A722A35}">
      <dgm:prSet/>
      <dgm:spPr/>
      <dgm:t>
        <a:bodyPr/>
        <a:lstStyle/>
        <a:p>
          <a:r>
            <a:rPr lang="cs-CZ" dirty="0" smtClean="0"/>
            <a:t>PLANETA ZEMĚ</a:t>
          </a:r>
        </a:p>
        <a:p>
          <a:r>
            <a:rPr lang="cs-CZ" dirty="0" smtClean="0"/>
            <a:t> poskytuje člověku příznivé podmínky pro život</a:t>
          </a:r>
          <a:endParaRPr lang="cs-CZ" dirty="0"/>
        </a:p>
      </dgm:t>
    </dgm:pt>
    <dgm:pt modelId="{13CAA781-9220-4337-82E4-46171CD68663}" type="parTrans" cxnId="{2E36DBDE-3D49-4565-8915-BC0917DE6104}">
      <dgm:prSet/>
      <dgm:spPr/>
      <dgm:t>
        <a:bodyPr/>
        <a:lstStyle/>
        <a:p>
          <a:endParaRPr lang="cs-CZ"/>
        </a:p>
      </dgm:t>
    </dgm:pt>
    <dgm:pt modelId="{CF07C129-BD51-472A-B03B-3D98272B8A44}" type="sibTrans" cxnId="{2E36DBDE-3D49-4565-8915-BC0917DE6104}">
      <dgm:prSet/>
      <dgm:spPr/>
      <dgm:t>
        <a:bodyPr/>
        <a:lstStyle/>
        <a:p>
          <a:endParaRPr lang="cs-CZ"/>
        </a:p>
      </dgm:t>
    </dgm:pt>
    <dgm:pt modelId="{3DD41439-5288-4423-AC6F-1E091312BBB7}">
      <dgm:prSet/>
      <dgm:spPr/>
      <dgm:t>
        <a:bodyPr/>
        <a:lstStyle/>
        <a:p>
          <a:r>
            <a:rPr lang="cs-CZ" dirty="0" smtClean="0"/>
            <a:t>SLUNCE</a:t>
          </a:r>
        </a:p>
        <a:p>
          <a:r>
            <a:rPr lang="cs-CZ" dirty="0" smtClean="0"/>
            <a:t>poskytuje člověku potřebnou energii, kterou člověk umí využít a přeměnit na elektrickou energii</a:t>
          </a:r>
          <a:endParaRPr lang="cs-CZ" dirty="0"/>
        </a:p>
      </dgm:t>
    </dgm:pt>
    <dgm:pt modelId="{C574C1D7-62CE-4FAB-90C7-1A59E063214F}" type="parTrans" cxnId="{156864C0-6F4B-4B2F-9E26-E442BE874592}">
      <dgm:prSet/>
      <dgm:spPr/>
      <dgm:t>
        <a:bodyPr/>
        <a:lstStyle/>
        <a:p>
          <a:endParaRPr lang="cs-CZ"/>
        </a:p>
      </dgm:t>
    </dgm:pt>
    <dgm:pt modelId="{F06AA075-5531-4862-AC36-E9127C2F7DAA}" type="sibTrans" cxnId="{156864C0-6F4B-4B2F-9E26-E442BE874592}">
      <dgm:prSet/>
      <dgm:spPr/>
      <dgm:t>
        <a:bodyPr/>
        <a:lstStyle/>
        <a:p>
          <a:endParaRPr lang="cs-CZ"/>
        </a:p>
      </dgm:t>
    </dgm:pt>
    <dgm:pt modelId="{5DCBF700-3157-40EE-BE7D-88EEE92A931B}">
      <dgm:prSet/>
      <dgm:spPr/>
      <dgm:t>
        <a:bodyPr/>
        <a:lstStyle/>
        <a:p>
          <a:r>
            <a:rPr lang="cs-CZ" dirty="0" smtClean="0"/>
            <a:t>sluneční kolektory – teplá voda</a:t>
          </a:r>
          <a:endParaRPr lang="cs-CZ" dirty="0"/>
        </a:p>
      </dgm:t>
    </dgm:pt>
    <dgm:pt modelId="{B233810E-314B-4E81-A1B8-6C0B2FAC903C}" type="parTrans" cxnId="{FAA75D9D-C340-47A0-A63E-F1F83ACE2719}">
      <dgm:prSet/>
      <dgm:spPr/>
      <dgm:t>
        <a:bodyPr/>
        <a:lstStyle/>
        <a:p>
          <a:endParaRPr lang="cs-CZ"/>
        </a:p>
      </dgm:t>
    </dgm:pt>
    <dgm:pt modelId="{77903711-FA27-42C5-B81D-F81BDD5E9F7F}" type="sibTrans" cxnId="{FAA75D9D-C340-47A0-A63E-F1F83ACE2719}">
      <dgm:prSet/>
      <dgm:spPr/>
      <dgm:t>
        <a:bodyPr/>
        <a:lstStyle/>
        <a:p>
          <a:endParaRPr lang="cs-CZ"/>
        </a:p>
      </dgm:t>
    </dgm:pt>
    <dgm:pt modelId="{ED143721-C31B-45CE-8779-14C93C6CDBB5}">
      <dgm:prSet/>
      <dgm:spPr/>
      <dgm:t>
        <a:bodyPr/>
        <a:lstStyle/>
        <a:p>
          <a:r>
            <a:rPr lang="cs-CZ" dirty="0" smtClean="0"/>
            <a:t>solární elektrárny – doma svítí žárovky</a:t>
          </a:r>
          <a:endParaRPr lang="cs-CZ" dirty="0"/>
        </a:p>
      </dgm:t>
    </dgm:pt>
    <dgm:pt modelId="{9C502975-7EB3-4769-8237-1FB4A70B2D7E}" type="parTrans" cxnId="{9CCCD2A3-118A-4732-A94C-52FFD3321B70}">
      <dgm:prSet/>
      <dgm:spPr/>
      <dgm:t>
        <a:bodyPr/>
        <a:lstStyle/>
        <a:p>
          <a:endParaRPr lang="cs-CZ"/>
        </a:p>
      </dgm:t>
    </dgm:pt>
    <dgm:pt modelId="{009578CA-79E7-4082-B6CA-F0D80BF22403}" type="sibTrans" cxnId="{9CCCD2A3-118A-4732-A94C-52FFD3321B70}">
      <dgm:prSet/>
      <dgm:spPr/>
      <dgm:t>
        <a:bodyPr/>
        <a:lstStyle/>
        <a:p>
          <a:endParaRPr lang="cs-CZ"/>
        </a:p>
      </dgm:t>
    </dgm:pt>
    <dgm:pt modelId="{D603659D-9C19-467A-B4DB-F706CF960866}" type="pres">
      <dgm:prSet presAssocID="{D3EC9A51-27F2-47D3-A2C1-77EA17AABE33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A4BCFD-03D0-47A9-BFEB-0FA14D688280}" type="pres">
      <dgm:prSet presAssocID="{B29E6281-1AD0-440A-BF60-48362A722A35}" presName="composite" presStyleCnt="0"/>
      <dgm:spPr/>
      <dgm:t>
        <a:bodyPr/>
        <a:lstStyle/>
        <a:p>
          <a:endParaRPr lang="cs-CZ"/>
        </a:p>
      </dgm:t>
    </dgm:pt>
    <dgm:pt modelId="{822DCDA3-1A6A-450D-86C4-1CE4762A7719}" type="pres">
      <dgm:prSet presAssocID="{B29E6281-1AD0-440A-BF60-48362A722A35}" presName="imgShp" presStyleLbl="fgImgPlace1" presStyleIdx="0" presStyleCnt="4"/>
      <dgm:spPr/>
      <dgm:t>
        <a:bodyPr/>
        <a:lstStyle/>
        <a:p>
          <a:endParaRPr lang="cs-CZ"/>
        </a:p>
      </dgm:t>
    </dgm:pt>
    <dgm:pt modelId="{36632A6B-BE60-4CE5-A3A0-03E6707C9476}" type="pres">
      <dgm:prSet presAssocID="{B29E6281-1AD0-440A-BF60-48362A722A35}" presName="txShp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7342CD-AB84-4F0D-9870-27FBC116F67F}" type="pres">
      <dgm:prSet presAssocID="{CF07C129-BD51-472A-B03B-3D98272B8A44}" presName="spacing" presStyleCnt="0"/>
      <dgm:spPr/>
      <dgm:t>
        <a:bodyPr/>
        <a:lstStyle/>
        <a:p>
          <a:endParaRPr lang="cs-CZ"/>
        </a:p>
      </dgm:t>
    </dgm:pt>
    <dgm:pt modelId="{FD514D7F-2AB1-4211-80DB-1149273A4542}" type="pres">
      <dgm:prSet presAssocID="{3DD41439-5288-4423-AC6F-1E091312BBB7}" presName="composite" presStyleCnt="0"/>
      <dgm:spPr/>
      <dgm:t>
        <a:bodyPr/>
        <a:lstStyle/>
        <a:p>
          <a:endParaRPr lang="cs-CZ"/>
        </a:p>
      </dgm:t>
    </dgm:pt>
    <dgm:pt modelId="{01A17E2B-0508-43C6-962E-6BC06ED07EAA}" type="pres">
      <dgm:prSet presAssocID="{3DD41439-5288-4423-AC6F-1E091312BBB7}" presName="imgShp" presStyleLbl="fgImgPlace1" presStyleIdx="1" presStyleCnt="4"/>
      <dgm:spPr/>
      <dgm:t>
        <a:bodyPr/>
        <a:lstStyle/>
        <a:p>
          <a:endParaRPr lang="cs-CZ"/>
        </a:p>
      </dgm:t>
    </dgm:pt>
    <dgm:pt modelId="{C8AB21B7-07C9-4261-B767-C79FD44EEDAC}" type="pres">
      <dgm:prSet presAssocID="{3DD41439-5288-4423-AC6F-1E091312BBB7}" presName="tx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B6368D-4410-4A35-B1A8-FF8F78D59936}" type="pres">
      <dgm:prSet presAssocID="{F06AA075-5531-4862-AC36-E9127C2F7DAA}" presName="spacing" presStyleCnt="0"/>
      <dgm:spPr/>
      <dgm:t>
        <a:bodyPr/>
        <a:lstStyle/>
        <a:p>
          <a:endParaRPr lang="cs-CZ"/>
        </a:p>
      </dgm:t>
    </dgm:pt>
    <dgm:pt modelId="{12B79E8A-EE36-4E38-A2B4-35145BF3D8CF}" type="pres">
      <dgm:prSet presAssocID="{5DCBF700-3157-40EE-BE7D-88EEE92A931B}" presName="composite" presStyleCnt="0"/>
      <dgm:spPr/>
      <dgm:t>
        <a:bodyPr/>
        <a:lstStyle/>
        <a:p>
          <a:endParaRPr lang="cs-CZ"/>
        </a:p>
      </dgm:t>
    </dgm:pt>
    <dgm:pt modelId="{7365054E-CC35-4F66-843B-CFE4A4511BBF}" type="pres">
      <dgm:prSet presAssocID="{5DCBF700-3157-40EE-BE7D-88EEE92A931B}" presName="imgShp" presStyleLbl="fgImgPlace1" presStyleIdx="2" presStyleCnt="4" custScaleX="116644" custScaleY="109542" custLinFactNeighborX="-1239" custLinFactNeighborY="-512"/>
      <dgm:spPr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4DE3EBF-C881-4DD6-BE45-71DD30C5D3FE}" type="pres">
      <dgm:prSet presAssocID="{5DCBF700-3157-40EE-BE7D-88EEE92A931B}" presName="txShp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0C8285-50E2-4372-9127-EF0EAB26F1ED}" type="pres">
      <dgm:prSet presAssocID="{77903711-FA27-42C5-B81D-F81BDD5E9F7F}" presName="spacing" presStyleCnt="0"/>
      <dgm:spPr/>
      <dgm:t>
        <a:bodyPr/>
        <a:lstStyle/>
        <a:p>
          <a:endParaRPr lang="cs-CZ"/>
        </a:p>
      </dgm:t>
    </dgm:pt>
    <dgm:pt modelId="{776A08DF-7298-44AB-800D-88800350BD6B}" type="pres">
      <dgm:prSet presAssocID="{ED143721-C31B-45CE-8779-14C93C6CDBB5}" presName="composite" presStyleCnt="0"/>
      <dgm:spPr/>
      <dgm:t>
        <a:bodyPr/>
        <a:lstStyle/>
        <a:p>
          <a:endParaRPr lang="cs-CZ"/>
        </a:p>
      </dgm:t>
    </dgm:pt>
    <dgm:pt modelId="{A32812FB-A57D-40C6-9D60-EF7F7E191E41}" type="pres">
      <dgm:prSet presAssocID="{ED143721-C31B-45CE-8779-14C93C6CDBB5}" presName="imgShp" presStyleLbl="fgImgPlace1" presStyleIdx="3" presStyleCnt="4"/>
      <dgm:spPr/>
      <dgm:t>
        <a:bodyPr/>
        <a:lstStyle/>
        <a:p>
          <a:endParaRPr lang="cs-CZ"/>
        </a:p>
      </dgm:t>
    </dgm:pt>
    <dgm:pt modelId="{3E646FD1-212A-48A2-A6EF-152D91524C87}" type="pres">
      <dgm:prSet presAssocID="{ED143721-C31B-45CE-8779-14C93C6CDBB5}" presName="txShp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E7FEF48-087F-4E3D-BF9C-0489C7DA7E5B}" type="presOf" srcId="{5DCBF700-3157-40EE-BE7D-88EEE92A931B}" destId="{24DE3EBF-C881-4DD6-BE45-71DD30C5D3FE}" srcOrd="0" destOrd="0" presId="urn:microsoft.com/office/officeart/2005/8/layout/vList3#1"/>
    <dgm:cxn modelId="{95ABB971-73D5-4267-A265-7A835267C735}" type="presOf" srcId="{ED143721-C31B-45CE-8779-14C93C6CDBB5}" destId="{3E646FD1-212A-48A2-A6EF-152D91524C87}" srcOrd="0" destOrd="0" presId="urn:microsoft.com/office/officeart/2005/8/layout/vList3#1"/>
    <dgm:cxn modelId="{FAA75D9D-C340-47A0-A63E-F1F83ACE2719}" srcId="{D3EC9A51-27F2-47D3-A2C1-77EA17AABE33}" destId="{5DCBF700-3157-40EE-BE7D-88EEE92A931B}" srcOrd="2" destOrd="0" parTransId="{B233810E-314B-4E81-A1B8-6C0B2FAC903C}" sibTransId="{77903711-FA27-42C5-B81D-F81BDD5E9F7F}"/>
    <dgm:cxn modelId="{2E36DBDE-3D49-4565-8915-BC0917DE6104}" srcId="{D3EC9A51-27F2-47D3-A2C1-77EA17AABE33}" destId="{B29E6281-1AD0-440A-BF60-48362A722A35}" srcOrd="0" destOrd="0" parTransId="{13CAA781-9220-4337-82E4-46171CD68663}" sibTransId="{CF07C129-BD51-472A-B03B-3D98272B8A44}"/>
    <dgm:cxn modelId="{B5EB7727-F79F-4AB5-AF93-6868C70AB68C}" type="presOf" srcId="{3DD41439-5288-4423-AC6F-1E091312BBB7}" destId="{C8AB21B7-07C9-4261-B767-C79FD44EEDAC}" srcOrd="0" destOrd="0" presId="urn:microsoft.com/office/officeart/2005/8/layout/vList3#1"/>
    <dgm:cxn modelId="{156864C0-6F4B-4B2F-9E26-E442BE874592}" srcId="{D3EC9A51-27F2-47D3-A2C1-77EA17AABE33}" destId="{3DD41439-5288-4423-AC6F-1E091312BBB7}" srcOrd="1" destOrd="0" parTransId="{C574C1D7-62CE-4FAB-90C7-1A59E063214F}" sibTransId="{F06AA075-5531-4862-AC36-E9127C2F7DAA}"/>
    <dgm:cxn modelId="{B894FBA1-AEA9-4DA0-81E0-C22AEF121FF1}" type="presOf" srcId="{B29E6281-1AD0-440A-BF60-48362A722A35}" destId="{36632A6B-BE60-4CE5-A3A0-03E6707C9476}" srcOrd="0" destOrd="0" presId="urn:microsoft.com/office/officeart/2005/8/layout/vList3#1"/>
    <dgm:cxn modelId="{678BCA3F-5B8F-4A1F-910B-815991D62538}" type="presOf" srcId="{D3EC9A51-27F2-47D3-A2C1-77EA17AABE33}" destId="{D603659D-9C19-467A-B4DB-F706CF960866}" srcOrd="0" destOrd="0" presId="urn:microsoft.com/office/officeart/2005/8/layout/vList3#1"/>
    <dgm:cxn modelId="{9CCCD2A3-118A-4732-A94C-52FFD3321B70}" srcId="{D3EC9A51-27F2-47D3-A2C1-77EA17AABE33}" destId="{ED143721-C31B-45CE-8779-14C93C6CDBB5}" srcOrd="3" destOrd="0" parTransId="{9C502975-7EB3-4769-8237-1FB4A70B2D7E}" sibTransId="{009578CA-79E7-4082-B6CA-F0D80BF22403}"/>
    <dgm:cxn modelId="{7443F96A-EAE4-455A-BDA0-6E70BC133D5A}" type="presParOf" srcId="{D603659D-9C19-467A-B4DB-F706CF960866}" destId="{A7A4BCFD-03D0-47A9-BFEB-0FA14D688280}" srcOrd="0" destOrd="0" presId="urn:microsoft.com/office/officeart/2005/8/layout/vList3#1"/>
    <dgm:cxn modelId="{B038982C-E869-4B90-ABB5-51CDBAE2E404}" type="presParOf" srcId="{A7A4BCFD-03D0-47A9-BFEB-0FA14D688280}" destId="{822DCDA3-1A6A-450D-86C4-1CE4762A7719}" srcOrd="0" destOrd="0" presId="urn:microsoft.com/office/officeart/2005/8/layout/vList3#1"/>
    <dgm:cxn modelId="{58B751E8-4A43-40EA-A741-B6D28E314CF3}" type="presParOf" srcId="{A7A4BCFD-03D0-47A9-BFEB-0FA14D688280}" destId="{36632A6B-BE60-4CE5-A3A0-03E6707C9476}" srcOrd="1" destOrd="0" presId="urn:microsoft.com/office/officeart/2005/8/layout/vList3#1"/>
    <dgm:cxn modelId="{97BFA2CB-3CFD-4FF3-BBE4-7986D6753551}" type="presParOf" srcId="{D603659D-9C19-467A-B4DB-F706CF960866}" destId="{557342CD-AB84-4F0D-9870-27FBC116F67F}" srcOrd="1" destOrd="0" presId="urn:microsoft.com/office/officeart/2005/8/layout/vList3#1"/>
    <dgm:cxn modelId="{BEE7163C-2AB7-4148-AB7D-EAD861F0F4AD}" type="presParOf" srcId="{D603659D-9C19-467A-B4DB-F706CF960866}" destId="{FD514D7F-2AB1-4211-80DB-1149273A4542}" srcOrd="2" destOrd="0" presId="urn:microsoft.com/office/officeart/2005/8/layout/vList3#1"/>
    <dgm:cxn modelId="{3E3DFF7B-A6AE-455F-80FA-1CA8CACE3215}" type="presParOf" srcId="{FD514D7F-2AB1-4211-80DB-1149273A4542}" destId="{01A17E2B-0508-43C6-962E-6BC06ED07EAA}" srcOrd="0" destOrd="0" presId="urn:microsoft.com/office/officeart/2005/8/layout/vList3#1"/>
    <dgm:cxn modelId="{A191EECD-5993-4743-B6AC-A312636C80BE}" type="presParOf" srcId="{FD514D7F-2AB1-4211-80DB-1149273A4542}" destId="{C8AB21B7-07C9-4261-B767-C79FD44EEDAC}" srcOrd="1" destOrd="0" presId="urn:microsoft.com/office/officeart/2005/8/layout/vList3#1"/>
    <dgm:cxn modelId="{641F59CF-8611-4EDE-A1DF-6B74E5BEBB39}" type="presParOf" srcId="{D603659D-9C19-467A-B4DB-F706CF960866}" destId="{01B6368D-4410-4A35-B1A8-FF8F78D59936}" srcOrd="3" destOrd="0" presId="urn:microsoft.com/office/officeart/2005/8/layout/vList3#1"/>
    <dgm:cxn modelId="{DFE92C27-3074-4AB1-9D8A-6C7113C72AA8}" type="presParOf" srcId="{D603659D-9C19-467A-B4DB-F706CF960866}" destId="{12B79E8A-EE36-4E38-A2B4-35145BF3D8CF}" srcOrd="4" destOrd="0" presId="urn:microsoft.com/office/officeart/2005/8/layout/vList3#1"/>
    <dgm:cxn modelId="{C13B3A8E-5062-4E09-AA9C-5BFE1FA4FE1F}" type="presParOf" srcId="{12B79E8A-EE36-4E38-A2B4-35145BF3D8CF}" destId="{7365054E-CC35-4F66-843B-CFE4A4511BBF}" srcOrd="0" destOrd="0" presId="urn:microsoft.com/office/officeart/2005/8/layout/vList3#1"/>
    <dgm:cxn modelId="{38DCF474-3C97-46DE-A458-1B9E0EBC6033}" type="presParOf" srcId="{12B79E8A-EE36-4E38-A2B4-35145BF3D8CF}" destId="{24DE3EBF-C881-4DD6-BE45-71DD30C5D3FE}" srcOrd="1" destOrd="0" presId="urn:microsoft.com/office/officeart/2005/8/layout/vList3#1"/>
    <dgm:cxn modelId="{1DA01B8C-10B8-49BF-9C73-EC59EAC9EA7F}" type="presParOf" srcId="{D603659D-9C19-467A-B4DB-F706CF960866}" destId="{C10C8285-50E2-4372-9127-EF0EAB26F1ED}" srcOrd="5" destOrd="0" presId="urn:microsoft.com/office/officeart/2005/8/layout/vList3#1"/>
    <dgm:cxn modelId="{3482D08B-CBE5-424D-B851-7AE6A2530172}" type="presParOf" srcId="{D603659D-9C19-467A-B4DB-F706CF960866}" destId="{776A08DF-7298-44AB-800D-88800350BD6B}" srcOrd="6" destOrd="0" presId="urn:microsoft.com/office/officeart/2005/8/layout/vList3#1"/>
    <dgm:cxn modelId="{94292C18-6383-4021-A01F-A12699894B53}" type="presParOf" srcId="{776A08DF-7298-44AB-800D-88800350BD6B}" destId="{A32812FB-A57D-40C6-9D60-EF7F7E191E41}" srcOrd="0" destOrd="0" presId="urn:microsoft.com/office/officeart/2005/8/layout/vList3#1"/>
    <dgm:cxn modelId="{BFEFBD52-837D-46D4-A9ED-89FF792320ED}" type="presParOf" srcId="{776A08DF-7298-44AB-800D-88800350BD6B}" destId="{3E646FD1-212A-48A2-A6EF-152D91524C87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79676E-75F8-4529-9C5D-BC58B7806781}" type="doc">
      <dgm:prSet loTypeId="urn:microsoft.com/office/officeart/2005/8/layout/vList2" loCatId="list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9E861E0-2EBB-4C18-953A-3DBB78FEFACD}">
      <dgm:prSet custT="1"/>
      <dgm:spPr/>
      <dgm:t>
        <a:bodyPr/>
        <a:lstStyle/>
        <a:p>
          <a:r>
            <a:rPr lang="cs-CZ" sz="2000" b="1" u="sng" dirty="0" smtClean="0"/>
            <a:t>PŘÍRODNÍ ZDROJE</a:t>
          </a:r>
          <a:endParaRPr lang="cs-CZ" sz="2000" b="1" u="sng" dirty="0"/>
        </a:p>
      </dgm:t>
    </dgm:pt>
    <dgm:pt modelId="{E5770EEF-D4BD-47D2-A21D-EDD03BB71B01}" type="parTrans" cxnId="{D58A809B-217E-4B58-BA8D-77202D743FDD}">
      <dgm:prSet/>
      <dgm:spPr/>
      <dgm:t>
        <a:bodyPr/>
        <a:lstStyle/>
        <a:p>
          <a:endParaRPr lang="cs-CZ"/>
        </a:p>
      </dgm:t>
    </dgm:pt>
    <dgm:pt modelId="{5C59DA66-EEE0-42FD-AC33-7DFEE9EE5057}" type="sibTrans" cxnId="{D58A809B-217E-4B58-BA8D-77202D743FDD}">
      <dgm:prSet/>
      <dgm:spPr/>
      <dgm:t>
        <a:bodyPr/>
        <a:lstStyle/>
        <a:p>
          <a:endParaRPr lang="cs-CZ"/>
        </a:p>
      </dgm:t>
    </dgm:pt>
    <dgm:pt modelId="{59FE8388-83B8-450E-84A9-7F91EB2F76FA}">
      <dgm:prSet custT="1"/>
      <dgm:spPr/>
      <dgm:t>
        <a:bodyPr/>
        <a:lstStyle/>
        <a:p>
          <a:r>
            <a:rPr lang="cs-CZ" sz="2000" b="0" u="none" dirty="0" smtClean="0"/>
            <a:t>Energie vody – vodní elektrárna </a:t>
          </a:r>
        </a:p>
        <a:p>
          <a:r>
            <a:rPr lang="cs-CZ" sz="2000" b="0" u="none" dirty="0" smtClean="0"/>
            <a:t>Energie větru – větrné elektrárny                                     doma svítí žárovka  </a:t>
          </a:r>
          <a:endParaRPr lang="cs-CZ" sz="2000" b="0" u="none" dirty="0"/>
        </a:p>
      </dgm:t>
    </dgm:pt>
    <dgm:pt modelId="{F77E7A45-9FD4-4452-8356-696E2923D88C}" type="parTrans" cxnId="{2CA20665-BA90-4B75-BBD5-D632A236A620}">
      <dgm:prSet/>
      <dgm:spPr/>
      <dgm:t>
        <a:bodyPr/>
        <a:lstStyle/>
        <a:p>
          <a:endParaRPr lang="cs-CZ"/>
        </a:p>
      </dgm:t>
    </dgm:pt>
    <dgm:pt modelId="{CDC0916A-0C94-4EA9-9B38-53C4539003AD}" type="sibTrans" cxnId="{2CA20665-BA90-4B75-BBD5-D632A236A620}">
      <dgm:prSet/>
      <dgm:spPr/>
      <dgm:t>
        <a:bodyPr/>
        <a:lstStyle/>
        <a:p>
          <a:endParaRPr lang="cs-CZ"/>
        </a:p>
      </dgm:t>
    </dgm:pt>
    <dgm:pt modelId="{38B18D48-E77A-4664-86A4-6F269B01DA67}">
      <dgm:prSet custT="1"/>
      <dgm:spPr/>
      <dgm:t>
        <a:bodyPr/>
        <a:lstStyle/>
        <a:p>
          <a:r>
            <a:rPr lang="cs-CZ" sz="2000" b="0" u="none" dirty="0" smtClean="0"/>
            <a:t>Při spalování uhlí v elektrárnách vzniká </a:t>
          </a:r>
        </a:p>
        <a:p>
          <a:r>
            <a:rPr lang="cs-CZ" sz="2000" b="0" u="none" dirty="0" smtClean="0"/>
            <a:t>teplo </a:t>
          </a:r>
        </a:p>
        <a:p>
          <a:r>
            <a:rPr lang="cs-CZ" sz="2000" b="0" u="none" dirty="0" smtClean="0"/>
            <a:t>elektrická energie</a:t>
          </a:r>
          <a:endParaRPr lang="cs-CZ" sz="2000" b="0" u="none" dirty="0"/>
        </a:p>
      </dgm:t>
    </dgm:pt>
    <dgm:pt modelId="{1986B5A2-909F-40E8-9C52-EF2B499DA771}" type="parTrans" cxnId="{CE31F09B-BE91-46D8-8CBD-150A43281AD7}">
      <dgm:prSet/>
      <dgm:spPr/>
      <dgm:t>
        <a:bodyPr/>
        <a:lstStyle/>
        <a:p>
          <a:endParaRPr lang="cs-CZ"/>
        </a:p>
      </dgm:t>
    </dgm:pt>
    <dgm:pt modelId="{511FEE70-4D3A-4724-BD09-B0E3023CB163}" type="sibTrans" cxnId="{CE31F09B-BE91-46D8-8CBD-150A43281AD7}">
      <dgm:prSet/>
      <dgm:spPr/>
      <dgm:t>
        <a:bodyPr/>
        <a:lstStyle/>
        <a:p>
          <a:endParaRPr lang="cs-CZ"/>
        </a:p>
      </dgm:t>
    </dgm:pt>
    <dgm:pt modelId="{ABC16532-7085-48D4-B4E8-AD9261BB4F73}">
      <dgm:prSet custT="1"/>
      <dgm:spPr/>
      <dgm:t>
        <a:bodyPr/>
        <a:lstStyle/>
        <a:p>
          <a:r>
            <a:rPr lang="cs-CZ" sz="2000" b="0" u="none" dirty="0" smtClean="0"/>
            <a:t>Při spalování zemního plynu, dřeva, uhlí vzniká teplo.</a:t>
          </a:r>
          <a:endParaRPr lang="cs-CZ" sz="2000" b="0" u="none" dirty="0"/>
        </a:p>
      </dgm:t>
    </dgm:pt>
    <dgm:pt modelId="{DFE1BD11-670E-4923-9925-444BDF96BA1F}" type="parTrans" cxnId="{F35A3D7D-8343-4D07-8AC0-5C234DDEACD1}">
      <dgm:prSet/>
      <dgm:spPr/>
      <dgm:t>
        <a:bodyPr/>
        <a:lstStyle/>
        <a:p>
          <a:endParaRPr lang="cs-CZ"/>
        </a:p>
      </dgm:t>
    </dgm:pt>
    <dgm:pt modelId="{6F0898EA-4151-4EF4-89C3-30CB45786C89}" type="sibTrans" cxnId="{F35A3D7D-8343-4D07-8AC0-5C234DDEACD1}">
      <dgm:prSet/>
      <dgm:spPr/>
      <dgm:t>
        <a:bodyPr/>
        <a:lstStyle/>
        <a:p>
          <a:endParaRPr lang="cs-CZ"/>
        </a:p>
      </dgm:t>
    </dgm:pt>
    <dgm:pt modelId="{87CEFEAF-296D-432F-A8CA-FFE7FFC85963}">
      <dgm:prSet custT="1"/>
      <dgm:spPr/>
      <dgm:t>
        <a:bodyPr/>
        <a:lstStyle/>
        <a:p>
          <a:r>
            <a:rPr lang="cs-CZ" sz="2000" b="0" u="none" dirty="0" smtClean="0"/>
            <a:t>Z ropy      nafta, benzín        energie pro pohon motorů</a:t>
          </a:r>
          <a:endParaRPr lang="cs-CZ" sz="2000" b="0" u="none" dirty="0"/>
        </a:p>
      </dgm:t>
    </dgm:pt>
    <dgm:pt modelId="{33D58AFE-30D9-4EFC-BCC9-5826391DF3C2}" type="parTrans" cxnId="{D83B07A0-0B75-4FF7-AC37-A965702E3B01}">
      <dgm:prSet/>
      <dgm:spPr/>
      <dgm:t>
        <a:bodyPr/>
        <a:lstStyle/>
        <a:p>
          <a:endParaRPr lang="cs-CZ"/>
        </a:p>
      </dgm:t>
    </dgm:pt>
    <dgm:pt modelId="{591E2305-3AFE-4C87-A44D-1981C3A5649B}" type="sibTrans" cxnId="{D83B07A0-0B75-4FF7-AC37-A965702E3B01}">
      <dgm:prSet/>
      <dgm:spPr/>
      <dgm:t>
        <a:bodyPr/>
        <a:lstStyle/>
        <a:p>
          <a:endParaRPr lang="cs-CZ"/>
        </a:p>
      </dgm:t>
    </dgm:pt>
    <dgm:pt modelId="{41384B46-8C9D-4779-BE31-54A745ECE020}">
      <dgm:prSet custT="1"/>
      <dgm:spPr/>
      <dgm:t>
        <a:bodyPr/>
        <a:lstStyle/>
        <a:p>
          <a:r>
            <a:rPr lang="cs-CZ" sz="2000" b="0" u="none" dirty="0" smtClean="0"/>
            <a:t> Slunce, voda, vítr, uhlí, plyn, dřevo, ropa = Přírodní zdroje naší planety. Člověk je potřebuje, aby měl teplo, světlo, mohl jezdit autem…</a:t>
          </a:r>
          <a:endParaRPr lang="cs-CZ" sz="2000" b="0" u="none" dirty="0"/>
        </a:p>
      </dgm:t>
    </dgm:pt>
    <dgm:pt modelId="{9FE89CB2-8752-4927-9E71-ED12CC2A45E2}" type="parTrans" cxnId="{54A845DD-52E7-4955-BAE9-BCBC4FB082E3}">
      <dgm:prSet/>
      <dgm:spPr/>
      <dgm:t>
        <a:bodyPr/>
        <a:lstStyle/>
        <a:p>
          <a:endParaRPr lang="cs-CZ"/>
        </a:p>
      </dgm:t>
    </dgm:pt>
    <dgm:pt modelId="{359F7F65-C3A7-404E-9EA4-B3B500711963}" type="sibTrans" cxnId="{54A845DD-52E7-4955-BAE9-BCBC4FB082E3}">
      <dgm:prSet/>
      <dgm:spPr/>
      <dgm:t>
        <a:bodyPr/>
        <a:lstStyle/>
        <a:p>
          <a:endParaRPr lang="cs-CZ"/>
        </a:p>
      </dgm:t>
    </dgm:pt>
    <dgm:pt modelId="{18D2A6D8-63F2-4763-B216-6309DA79B053}" type="pres">
      <dgm:prSet presAssocID="{E979676E-75F8-4529-9C5D-BC58B780678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5E576D0-1350-4848-89F1-8BCA8A8302A0}" type="pres">
      <dgm:prSet presAssocID="{69E861E0-2EBB-4C18-953A-3DBB78FEFACD}" presName="parentText" presStyleLbl="node1" presStyleIdx="0" presStyleCnt="6" custScaleY="43664" custLinFactY="-36282" custLinFactNeighborX="-613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9944049-0E09-4444-880B-6E504FB17E9C}" type="pres">
      <dgm:prSet presAssocID="{5C59DA66-EEE0-42FD-AC33-7DFEE9EE5057}" presName="spacer" presStyleCnt="0"/>
      <dgm:spPr/>
      <dgm:t>
        <a:bodyPr/>
        <a:lstStyle/>
        <a:p>
          <a:endParaRPr lang="cs-CZ"/>
        </a:p>
      </dgm:t>
    </dgm:pt>
    <dgm:pt modelId="{029CB1CA-4BDF-423D-A04E-7AE4848FE287}" type="pres">
      <dgm:prSet presAssocID="{59FE8388-83B8-450E-84A9-7F91EB2F76FA}" presName="parentText" presStyleLbl="node1" presStyleIdx="1" presStyleCnt="6" custScaleY="136220" custLinFactY="-13403" custLinFactNeighborX="1754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E34EE2-301C-4F74-872D-607A19CDB269}" type="pres">
      <dgm:prSet presAssocID="{CDC0916A-0C94-4EA9-9B38-53C4539003AD}" presName="spacer" presStyleCnt="0"/>
      <dgm:spPr/>
      <dgm:t>
        <a:bodyPr/>
        <a:lstStyle/>
        <a:p>
          <a:endParaRPr lang="cs-CZ"/>
        </a:p>
      </dgm:t>
    </dgm:pt>
    <dgm:pt modelId="{12BCE444-BD22-4045-8FDB-2E22F50D0115}" type="pres">
      <dgm:prSet presAssocID="{38B18D48-E77A-4664-86A4-6F269B01DA67}" presName="parentText" presStyleLbl="node1" presStyleIdx="2" presStyleCnt="6" custScaleY="120436" custLinFactY="-48191" custLinFactNeighborX="21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82AC53-E864-488D-9420-ED2A3CEBB359}" type="pres">
      <dgm:prSet presAssocID="{511FEE70-4D3A-4724-BD09-B0E3023CB163}" presName="spacer" presStyleCnt="0"/>
      <dgm:spPr/>
      <dgm:t>
        <a:bodyPr/>
        <a:lstStyle/>
        <a:p>
          <a:endParaRPr lang="cs-CZ"/>
        </a:p>
      </dgm:t>
    </dgm:pt>
    <dgm:pt modelId="{625C2A02-5062-46B2-9888-E000501E6E60}" type="pres">
      <dgm:prSet presAssocID="{ABC16532-7085-48D4-B4E8-AD9261BB4F73}" presName="parentText" presStyleLbl="node1" presStyleIdx="3" presStyleCnt="6" custScaleY="54074" custLinFactY="-65417" custLinFactNeighborX="216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36D5CE-B2DC-46EA-B391-C45974E20D3D}" type="pres">
      <dgm:prSet presAssocID="{6F0898EA-4151-4EF4-89C3-30CB45786C89}" presName="spacer" presStyleCnt="0"/>
      <dgm:spPr/>
      <dgm:t>
        <a:bodyPr/>
        <a:lstStyle/>
        <a:p>
          <a:endParaRPr lang="cs-CZ"/>
        </a:p>
      </dgm:t>
    </dgm:pt>
    <dgm:pt modelId="{D617C577-1C95-4D43-9A1E-ABBEBC804753}" type="pres">
      <dgm:prSet presAssocID="{87CEFEAF-296D-432F-A8CA-FFE7FFC85963}" presName="parentText" presStyleLbl="node1" presStyleIdx="4" presStyleCnt="6" custScaleY="60944" custLinFactY="-68191" custLinFactNeighborX="-613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CFA04D-E5D3-4BB1-BF96-618F61B3F75C}" type="pres">
      <dgm:prSet presAssocID="{591E2305-3AFE-4C87-A44D-1981C3A5649B}" presName="spacer" presStyleCnt="0"/>
      <dgm:spPr/>
      <dgm:t>
        <a:bodyPr/>
        <a:lstStyle/>
        <a:p>
          <a:endParaRPr lang="cs-CZ"/>
        </a:p>
      </dgm:t>
    </dgm:pt>
    <dgm:pt modelId="{D17D7B88-CDB3-4472-A03A-7E825CDC0562}" type="pres">
      <dgm:prSet presAssocID="{41384B46-8C9D-4779-BE31-54A745ECE020}" presName="parentText" presStyleLbl="node1" presStyleIdx="5" presStyleCnt="6" custScaleY="107616" custLinFactY="-11229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167D80-4B21-4D83-957C-ACE48B7A33CC}" type="presOf" srcId="{69E861E0-2EBB-4C18-953A-3DBB78FEFACD}" destId="{E5E576D0-1350-4848-89F1-8BCA8A8302A0}" srcOrd="0" destOrd="0" presId="urn:microsoft.com/office/officeart/2005/8/layout/vList2"/>
    <dgm:cxn modelId="{D8EF9A0B-A9AE-40EA-8BBC-C78CBF282001}" type="presOf" srcId="{38B18D48-E77A-4664-86A4-6F269B01DA67}" destId="{12BCE444-BD22-4045-8FDB-2E22F50D0115}" srcOrd="0" destOrd="0" presId="urn:microsoft.com/office/officeart/2005/8/layout/vList2"/>
    <dgm:cxn modelId="{9E533768-6F5B-4C6E-BB5D-2DAA61372520}" type="presOf" srcId="{87CEFEAF-296D-432F-A8CA-FFE7FFC85963}" destId="{D617C577-1C95-4D43-9A1E-ABBEBC804753}" srcOrd="0" destOrd="0" presId="urn:microsoft.com/office/officeart/2005/8/layout/vList2"/>
    <dgm:cxn modelId="{F35A3D7D-8343-4D07-8AC0-5C234DDEACD1}" srcId="{E979676E-75F8-4529-9C5D-BC58B7806781}" destId="{ABC16532-7085-48D4-B4E8-AD9261BB4F73}" srcOrd="3" destOrd="0" parTransId="{DFE1BD11-670E-4923-9925-444BDF96BA1F}" sibTransId="{6F0898EA-4151-4EF4-89C3-30CB45786C89}"/>
    <dgm:cxn modelId="{3E8436B0-8D7A-4D6E-BAEA-C4420F050F24}" type="presOf" srcId="{41384B46-8C9D-4779-BE31-54A745ECE020}" destId="{D17D7B88-CDB3-4472-A03A-7E825CDC0562}" srcOrd="0" destOrd="0" presId="urn:microsoft.com/office/officeart/2005/8/layout/vList2"/>
    <dgm:cxn modelId="{84DA2F53-31F7-440A-9CF6-DA169F04FC83}" type="presOf" srcId="{59FE8388-83B8-450E-84A9-7F91EB2F76FA}" destId="{029CB1CA-4BDF-423D-A04E-7AE4848FE287}" srcOrd="0" destOrd="0" presId="urn:microsoft.com/office/officeart/2005/8/layout/vList2"/>
    <dgm:cxn modelId="{E185E012-D249-48AD-8BDF-04A9940C858A}" type="presOf" srcId="{E979676E-75F8-4529-9C5D-BC58B7806781}" destId="{18D2A6D8-63F2-4763-B216-6309DA79B053}" srcOrd="0" destOrd="0" presId="urn:microsoft.com/office/officeart/2005/8/layout/vList2"/>
    <dgm:cxn modelId="{CE31F09B-BE91-46D8-8CBD-150A43281AD7}" srcId="{E979676E-75F8-4529-9C5D-BC58B7806781}" destId="{38B18D48-E77A-4664-86A4-6F269B01DA67}" srcOrd="2" destOrd="0" parTransId="{1986B5A2-909F-40E8-9C52-EF2B499DA771}" sibTransId="{511FEE70-4D3A-4724-BD09-B0E3023CB163}"/>
    <dgm:cxn modelId="{D83B07A0-0B75-4FF7-AC37-A965702E3B01}" srcId="{E979676E-75F8-4529-9C5D-BC58B7806781}" destId="{87CEFEAF-296D-432F-A8CA-FFE7FFC85963}" srcOrd="4" destOrd="0" parTransId="{33D58AFE-30D9-4EFC-BCC9-5826391DF3C2}" sibTransId="{591E2305-3AFE-4C87-A44D-1981C3A5649B}"/>
    <dgm:cxn modelId="{2DFAA6F0-C521-4BD5-952B-F737BE3F5350}" type="presOf" srcId="{ABC16532-7085-48D4-B4E8-AD9261BB4F73}" destId="{625C2A02-5062-46B2-9888-E000501E6E60}" srcOrd="0" destOrd="0" presId="urn:microsoft.com/office/officeart/2005/8/layout/vList2"/>
    <dgm:cxn modelId="{D58A809B-217E-4B58-BA8D-77202D743FDD}" srcId="{E979676E-75F8-4529-9C5D-BC58B7806781}" destId="{69E861E0-2EBB-4C18-953A-3DBB78FEFACD}" srcOrd="0" destOrd="0" parTransId="{E5770EEF-D4BD-47D2-A21D-EDD03BB71B01}" sibTransId="{5C59DA66-EEE0-42FD-AC33-7DFEE9EE5057}"/>
    <dgm:cxn modelId="{54A845DD-52E7-4955-BAE9-BCBC4FB082E3}" srcId="{E979676E-75F8-4529-9C5D-BC58B7806781}" destId="{41384B46-8C9D-4779-BE31-54A745ECE020}" srcOrd="5" destOrd="0" parTransId="{9FE89CB2-8752-4927-9E71-ED12CC2A45E2}" sibTransId="{359F7F65-C3A7-404E-9EA4-B3B500711963}"/>
    <dgm:cxn modelId="{2CA20665-BA90-4B75-BBD5-D632A236A620}" srcId="{E979676E-75F8-4529-9C5D-BC58B7806781}" destId="{59FE8388-83B8-450E-84A9-7F91EB2F76FA}" srcOrd="1" destOrd="0" parTransId="{F77E7A45-9FD4-4452-8356-696E2923D88C}" sibTransId="{CDC0916A-0C94-4EA9-9B38-53C4539003AD}"/>
    <dgm:cxn modelId="{A9C4451F-484A-4FEA-B28B-4CE2B9B646F3}" type="presParOf" srcId="{18D2A6D8-63F2-4763-B216-6309DA79B053}" destId="{E5E576D0-1350-4848-89F1-8BCA8A8302A0}" srcOrd="0" destOrd="0" presId="urn:microsoft.com/office/officeart/2005/8/layout/vList2"/>
    <dgm:cxn modelId="{07EC89E0-3732-4A7C-8800-A550BADB4E40}" type="presParOf" srcId="{18D2A6D8-63F2-4763-B216-6309DA79B053}" destId="{69944049-0E09-4444-880B-6E504FB17E9C}" srcOrd="1" destOrd="0" presId="urn:microsoft.com/office/officeart/2005/8/layout/vList2"/>
    <dgm:cxn modelId="{F7062FC0-6962-4643-9FDE-B8BFEB112EA8}" type="presParOf" srcId="{18D2A6D8-63F2-4763-B216-6309DA79B053}" destId="{029CB1CA-4BDF-423D-A04E-7AE4848FE287}" srcOrd="2" destOrd="0" presId="urn:microsoft.com/office/officeart/2005/8/layout/vList2"/>
    <dgm:cxn modelId="{CBB4954E-EFEB-49AD-AE67-42EEC797368B}" type="presParOf" srcId="{18D2A6D8-63F2-4763-B216-6309DA79B053}" destId="{23E34EE2-301C-4F74-872D-607A19CDB269}" srcOrd="3" destOrd="0" presId="urn:microsoft.com/office/officeart/2005/8/layout/vList2"/>
    <dgm:cxn modelId="{18861CF8-2E5D-4127-A1DF-C02713174C90}" type="presParOf" srcId="{18D2A6D8-63F2-4763-B216-6309DA79B053}" destId="{12BCE444-BD22-4045-8FDB-2E22F50D0115}" srcOrd="4" destOrd="0" presId="urn:microsoft.com/office/officeart/2005/8/layout/vList2"/>
    <dgm:cxn modelId="{0B35C4B1-1DB1-4AC3-86AF-07967D54D4EE}" type="presParOf" srcId="{18D2A6D8-63F2-4763-B216-6309DA79B053}" destId="{4182AC53-E864-488D-9420-ED2A3CEBB359}" srcOrd="5" destOrd="0" presId="urn:microsoft.com/office/officeart/2005/8/layout/vList2"/>
    <dgm:cxn modelId="{F0F5F1C8-154A-4E5A-95CA-92FC5E252878}" type="presParOf" srcId="{18D2A6D8-63F2-4763-B216-6309DA79B053}" destId="{625C2A02-5062-46B2-9888-E000501E6E60}" srcOrd="6" destOrd="0" presId="urn:microsoft.com/office/officeart/2005/8/layout/vList2"/>
    <dgm:cxn modelId="{DE9D3112-9182-438C-AF28-EA7CBC10C515}" type="presParOf" srcId="{18D2A6D8-63F2-4763-B216-6309DA79B053}" destId="{1836D5CE-B2DC-46EA-B391-C45974E20D3D}" srcOrd="7" destOrd="0" presId="urn:microsoft.com/office/officeart/2005/8/layout/vList2"/>
    <dgm:cxn modelId="{283AAA34-3039-44A1-BB70-9F2FC721CE1B}" type="presParOf" srcId="{18D2A6D8-63F2-4763-B216-6309DA79B053}" destId="{D617C577-1C95-4D43-9A1E-ABBEBC804753}" srcOrd="8" destOrd="0" presId="urn:microsoft.com/office/officeart/2005/8/layout/vList2"/>
    <dgm:cxn modelId="{1D32FA3F-57D7-48A6-BD3E-6D5B5CFFB8B6}" type="presParOf" srcId="{18D2A6D8-63F2-4763-B216-6309DA79B053}" destId="{60CFA04D-E5D3-4BB1-BF96-618F61B3F75C}" srcOrd="9" destOrd="0" presId="urn:microsoft.com/office/officeart/2005/8/layout/vList2"/>
    <dgm:cxn modelId="{6FDBB695-0ABE-42BC-948E-5927665CB1AD}" type="presParOf" srcId="{18D2A6D8-63F2-4763-B216-6309DA79B053}" destId="{D17D7B88-CDB3-4472-A03A-7E825CDC056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3BBDCF-38B5-4824-9374-F35463F8BB12}" type="doc">
      <dgm:prSet loTypeId="urn:microsoft.com/office/officeart/2005/8/layout/list1" loCatId="list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F5D70905-5301-44BE-9B62-07DB9E6EFE62}">
      <dgm:prSet custT="1"/>
      <dgm:spPr/>
      <dgm:t>
        <a:bodyPr/>
        <a:lstStyle/>
        <a:p>
          <a:pPr rtl="0"/>
          <a:r>
            <a:rPr lang="cs-CZ" sz="1600" dirty="0" smtClean="0"/>
            <a:t>TO, CO DOSTÁVÁME JAKO DAR MATKY ZEMĚ, CO ČLOVĚK UMÍ ZE ZEMĚ VYTĚŽIT, CO JE UKRYTO V ZEMI.</a:t>
          </a:r>
          <a:endParaRPr lang="cs-CZ" sz="1600" dirty="0"/>
        </a:p>
      </dgm:t>
    </dgm:pt>
    <dgm:pt modelId="{9E3B335A-77F8-42DC-B0B3-14CEDB3136F3}" type="parTrans" cxnId="{803EB02D-DD8C-431C-8006-785A2F227E84}">
      <dgm:prSet/>
      <dgm:spPr/>
      <dgm:t>
        <a:bodyPr/>
        <a:lstStyle/>
        <a:p>
          <a:endParaRPr lang="cs-CZ"/>
        </a:p>
      </dgm:t>
    </dgm:pt>
    <dgm:pt modelId="{08ECAE11-2CA8-4A0D-A9AE-280AA6F1F89A}" type="sibTrans" cxnId="{803EB02D-DD8C-431C-8006-785A2F227E84}">
      <dgm:prSet/>
      <dgm:spPr/>
      <dgm:t>
        <a:bodyPr/>
        <a:lstStyle/>
        <a:p>
          <a:endParaRPr lang="cs-CZ"/>
        </a:p>
      </dgm:t>
    </dgm:pt>
    <dgm:pt modelId="{6C75B178-3102-43A1-857F-6373D46760C1}">
      <dgm:prSet custT="1"/>
      <dgm:spPr/>
      <dgm:t>
        <a:bodyPr/>
        <a:lstStyle/>
        <a:p>
          <a:pPr rtl="0"/>
          <a:r>
            <a:rPr lang="cs-CZ" sz="1600" dirty="0" smtClean="0"/>
            <a:t>ČLOVĚK TĚŽÍ ZE ZEMĚ RUDU       Z RUDY SE VYROBÍ ŽELEZO, MĚĎ, HLINÍK, ZINEK, CHROM.</a:t>
          </a:r>
          <a:endParaRPr lang="cs-CZ" sz="1600" dirty="0"/>
        </a:p>
      </dgm:t>
    </dgm:pt>
    <dgm:pt modelId="{F8E42EA8-CC39-42DB-B5A0-ABFA6A9F14E0}" type="parTrans" cxnId="{C1FE0348-ABBE-4F69-847D-0AFFFDF1152F}">
      <dgm:prSet/>
      <dgm:spPr/>
      <dgm:t>
        <a:bodyPr/>
        <a:lstStyle/>
        <a:p>
          <a:endParaRPr lang="cs-CZ"/>
        </a:p>
      </dgm:t>
    </dgm:pt>
    <dgm:pt modelId="{74ED4239-B165-4E49-BC83-809815EEEAA2}" type="sibTrans" cxnId="{C1FE0348-ABBE-4F69-847D-0AFFFDF1152F}">
      <dgm:prSet/>
      <dgm:spPr/>
      <dgm:t>
        <a:bodyPr/>
        <a:lstStyle/>
        <a:p>
          <a:endParaRPr lang="cs-CZ"/>
        </a:p>
      </dgm:t>
    </dgm:pt>
    <dgm:pt modelId="{86AB36B9-C44E-4476-842A-D982CFFC1CEF}">
      <dgm:prSet custT="1"/>
      <dgm:spPr/>
      <dgm:t>
        <a:bodyPr/>
        <a:lstStyle/>
        <a:p>
          <a:pPr rtl="0"/>
          <a:r>
            <a:rPr lang="cs-CZ" sz="1600" dirty="0" smtClean="0"/>
            <a:t>ČLOVĚK TĚŽÍ ZE ZEMĚ KÁMEN, VÁPENEC, OPUKU, ŠTĚRKOPÍSEK                                        TO SE VYUŽÍVÁ NA STAVBÁCH.</a:t>
          </a:r>
          <a:endParaRPr lang="cs-CZ" sz="1600" dirty="0"/>
        </a:p>
      </dgm:t>
    </dgm:pt>
    <dgm:pt modelId="{52AB036A-C533-422B-8D1B-DD361651D63B}" type="parTrans" cxnId="{EA97A338-26B4-4650-9E3F-225BF5FD3E2B}">
      <dgm:prSet/>
      <dgm:spPr/>
      <dgm:t>
        <a:bodyPr/>
        <a:lstStyle/>
        <a:p>
          <a:endParaRPr lang="cs-CZ"/>
        </a:p>
      </dgm:t>
    </dgm:pt>
    <dgm:pt modelId="{0959E2CF-72BA-4A8D-8C46-B178E269D307}" type="sibTrans" cxnId="{EA97A338-26B4-4650-9E3F-225BF5FD3E2B}">
      <dgm:prSet/>
      <dgm:spPr/>
      <dgm:t>
        <a:bodyPr/>
        <a:lstStyle/>
        <a:p>
          <a:endParaRPr lang="cs-CZ"/>
        </a:p>
      </dgm:t>
    </dgm:pt>
    <dgm:pt modelId="{A9FD891A-5997-46FC-B15F-19DBE9024B79}">
      <dgm:prSet custT="1"/>
      <dgm:spPr/>
      <dgm:t>
        <a:bodyPr/>
        <a:lstStyle/>
        <a:p>
          <a:pPr rtl="0"/>
          <a:r>
            <a:rPr lang="cs-CZ" sz="1600" dirty="0" smtClean="0"/>
            <a:t>ČLOVĚK TĚŽÍ ZE ZEMĚ – KAOLIN, SKLÁŘSKÝ PÍSEK, JÍL       Z TOHO ČLOVĚK UMÍ VYROBIT SKLO, KERAMIKU.</a:t>
          </a:r>
          <a:endParaRPr lang="cs-CZ" sz="1600" dirty="0"/>
        </a:p>
      </dgm:t>
    </dgm:pt>
    <dgm:pt modelId="{6E80DFF6-DB2C-45E2-B06C-C8FC53BB3B2B}" type="parTrans" cxnId="{D11CB4E6-DBCE-4FF9-B5D2-80AE095B2017}">
      <dgm:prSet/>
      <dgm:spPr/>
      <dgm:t>
        <a:bodyPr/>
        <a:lstStyle/>
        <a:p>
          <a:endParaRPr lang="cs-CZ"/>
        </a:p>
      </dgm:t>
    </dgm:pt>
    <dgm:pt modelId="{B2BAE6D7-A868-4396-A95C-98F54FE3FFC0}" type="sibTrans" cxnId="{D11CB4E6-DBCE-4FF9-B5D2-80AE095B2017}">
      <dgm:prSet/>
      <dgm:spPr/>
      <dgm:t>
        <a:bodyPr/>
        <a:lstStyle/>
        <a:p>
          <a:endParaRPr lang="cs-CZ"/>
        </a:p>
      </dgm:t>
    </dgm:pt>
    <dgm:pt modelId="{5BC9237B-A723-4EBD-B3B7-A060184DF3DA}">
      <dgm:prSet custT="1"/>
      <dgm:spPr/>
      <dgm:t>
        <a:bodyPr/>
        <a:lstStyle/>
        <a:p>
          <a:pPr rtl="0"/>
          <a:r>
            <a:rPr lang="cs-CZ" sz="1600" dirty="0" smtClean="0"/>
            <a:t>ČLOVĚK TĚŽÍ ZE ZEMĚ – RAŠELINU, UHLÍ, ROPU, PLYN       TO POTŘEBUJE ČLOVĚK KE SPALOVÁNÍ, ABY MĚL TEPLO.</a:t>
          </a:r>
          <a:endParaRPr lang="cs-CZ" sz="1600" dirty="0"/>
        </a:p>
      </dgm:t>
    </dgm:pt>
    <dgm:pt modelId="{25E4C828-A208-48A7-8E45-A414FE7D8984}" type="parTrans" cxnId="{9C3890CC-B998-4549-94BE-5BBD755E2116}">
      <dgm:prSet/>
      <dgm:spPr/>
      <dgm:t>
        <a:bodyPr/>
        <a:lstStyle/>
        <a:p>
          <a:endParaRPr lang="cs-CZ"/>
        </a:p>
      </dgm:t>
    </dgm:pt>
    <dgm:pt modelId="{604EC34F-3C9F-4FB4-B325-AE608FAE8355}" type="sibTrans" cxnId="{9C3890CC-B998-4549-94BE-5BBD755E2116}">
      <dgm:prSet/>
      <dgm:spPr/>
      <dgm:t>
        <a:bodyPr/>
        <a:lstStyle/>
        <a:p>
          <a:endParaRPr lang="cs-CZ"/>
        </a:p>
      </dgm:t>
    </dgm:pt>
    <dgm:pt modelId="{BEA8E78D-CC77-4A93-A384-938E29FEE5AD}">
      <dgm:prSet custT="1"/>
      <dgm:spPr/>
      <dgm:t>
        <a:bodyPr/>
        <a:lstStyle/>
        <a:p>
          <a:pPr rtl="0"/>
          <a:r>
            <a:rPr lang="cs-CZ" sz="1600" dirty="0" smtClean="0"/>
            <a:t>Člověk neví, kolik je toho všeho v zemi skryto, měl by těžit a brát si jen tolik, kolik doopravdy potřebuje, aby neplýtval, zbytečně Zemi neničil a aby zbylo na další generace.</a:t>
          </a:r>
          <a:endParaRPr lang="cs-CZ" sz="1600" dirty="0"/>
        </a:p>
      </dgm:t>
    </dgm:pt>
    <dgm:pt modelId="{B3E1828C-A2FC-47B8-83D6-16B3411BA590}" type="parTrans" cxnId="{0A7B3017-9F5B-4688-9BC7-3212A37BBB91}">
      <dgm:prSet/>
      <dgm:spPr/>
      <dgm:t>
        <a:bodyPr/>
        <a:lstStyle/>
        <a:p>
          <a:endParaRPr lang="cs-CZ"/>
        </a:p>
      </dgm:t>
    </dgm:pt>
    <dgm:pt modelId="{CCEB08C8-E30C-4A58-9485-939A06CFAFCE}" type="sibTrans" cxnId="{0A7B3017-9F5B-4688-9BC7-3212A37BBB91}">
      <dgm:prSet/>
      <dgm:spPr/>
      <dgm:t>
        <a:bodyPr/>
        <a:lstStyle/>
        <a:p>
          <a:endParaRPr lang="cs-CZ"/>
        </a:p>
      </dgm:t>
    </dgm:pt>
    <dgm:pt modelId="{32437825-7F1F-4D67-8F91-9315D061F916}" type="pres">
      <dgm:prSet presAssocID="{8E3BBDCF-38B5-4824-9374-F35463F8BB12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0D160A2-90A6-4674-9554-0BF916A66FD9}" type="pres">
      <dgm:prSet presAssocID="{F5D70905-5301-44BE-9B62-07DB9E6EFE62}" presName="parentLin" presStyleCnt="0"/>
      <dgm:spPr/>
      <dgm:t>
        <a:bodyPr/>
        <a:lstStyle/>
        <a:p>
          <a:endParaRPr lang="cs-CZ"/>
        </a:p>
      </dgm:t>
    </dgm:pt>
    <dgm:pt modelId="{62D51467-C8CD-4261-86F6-531FBB54ED74}" type="pres">
      <dgm:prSet presAssocID="{F5D70905-5301-44BE-9B62-07DB9E6EFE62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325DC4EA-B589-46FA-B331-F605DD396B06}" type="pres">
      <dgm:prSet presAssocID="{F5D70905-5301-44BE-9B62-07DB9E6EFE62}" presName="parentText" presStyleLbl="node1" presStyleIdx="0" presStyleCnt="6" custScaleY="11827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77AB82-CD2A-48FF-9C73-19E12C4A50AE}" type="pres">
      <dgm:prSet presAssocID="{F5D70905-5301-44BE-9B62-07DB9E6EFE62}" presName="negativeSpace" presStyleCnt="0"/>
      <dgm:spPr/>
      <dgm:t>
        <a:bodyPr/>
        <a:lstStyle/>
        <a:p>
          <a:endParaRPr lang="cs-CZ"/>
        </a:p>
      </dgm:t>
    </dgm:pt>
    <dgm:pt modelId="{000EC1D7-B17E-4389-8F6B-B0B30002D617}" type="pres">
      <dgm:prSet presAssocID="{F5D70905-5301-44BE-9B62-07DB9E6EFE62}" presName="childText" presStyleLbl="conFg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CEA64E-56E5-4F57-B3B5-895A12AC9721}" type="pres">
      <dgm:prSet presAssocID="{08ECAE11-2CA8-4A0D-A9AE-280AA6F1F89A}" presName="spaceBetweenRectangles" presStyleCnt="0"/>
      <dgm:spPr/>
      <dgm:t>
        <a:bodyPr/>
        <a:lstStyle/>
        <a:p>
          <a:endParaRPr lang="cs-CZ"/>
        </a:p>
      </dgm:t>
    </dgm:pt>
    <dgm:pt modelId="{95A1324D-7844-4771-A9FA-F0D261EEE411}" type="pres">
      <dgm:prSet presAssocID="{6C75B178-3102-43A1-857F-6373D46760C1}" presName="parentLin" presStyleCnt="0"/>
      <dgm:spPr/>
      <dgm:t>
        <a:bodyPr/>
        <a:lstStyle/>
        <a:p>
          <a:endParaRPr lang="cs-CZ"/>
        </a:p>
      </dgm:t>
    </dgm:pt>
    <dgm:pt modelId="{03A5DF45-44FD-4721-8105-899C21545DF5}" type="pres">
      <dgm:prSet presAssocID="{6C75B178-3102-43A1-857F-6373D46760C1}" presName="parentLeftMargin" presStyleLbl="node1" presStyleIdx="0" presStyleCnt="6"/>
      <dgm:spPr/>
      <dgm:t>
        <a:bodyPr/>
        <a:lstStyle/>
        <a:p>
          <a:endParaRPr lang="cs-CZ"/>
        </a:p>
      </dgm:t>
    </dgm:pt>
    <dgm:pt modelId="{485F21E5-8C22-4149-BEA5-87682DAFE8DA}" type="pres">
      <dgm:prSet presAssocID="{6C75B178-3102-43A1-857F-6373D46760C1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659CE9-5244-43D9-BC0F-105501DDF561}" type="pres">
      <dgm:prSet presAssocID="{6C75B178-3102-43A1-857F-6373D46760C1}" presName="negativeSpace" presStyleCnt="0"/>
      <dgm:spPr/>
      <dgm:t>
        <a:bodyPr/>
        <a:lstStyle/>
        <a:p>
          <a:endParaRPr lang="cs-CZ"/>
        </a:p>
      </dgm:t>
    </dgm:pt>
    <dgm:pt modelId="{A1F9F13D-5714-4C65-89DA-DE4FD1EB3E07}" type="pres">
      <dgm:prSet presAssocID="{6C75B178-3102-43A1-857F-6373D46760C1}" presName="childText" presStyleLbl="conFgAcc1" presStyleIdx="1" presStyleCnt="6" custLinFactY="-31319" custLinFactNeighborX="4974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394890-ACDE-4645-8429-2CBEA3D1EC19}" type="pres">
      <dgm:prSet presAssocID="{74ED4239-B165-4E49-BC83-809815EEEAA2}" presName="spaceBetweenRectangles" presStyleCnt="0"/>
      <dgm:spPr/>
      <dgm:t>
        <a:bodyPr/>
        <a:lstStyle/>
        <a:p>
          <a:endParaRPr lang="cs-CZ"/>
        </a:p>
      </dgm:t>
    </dgm:pt>
    <dgm:pt modelId="{2F018813-D2AA-4414-B430-F1704C716757}" type="pres">
      <dgm:prSet presAssocID="{86AB36B9-C44E-4476-842A-D982CFFC1CEF}" presName="parentLin" presStyleCnt="0"/>
      <dgm:spPr/>
      <dgm:t>
        <a:bodyPr/>
        <a:lstStyle/>
        <a:p>
          <a:endParaRPr lang="cs-CZ"/>
        </a:p>
      </dgm:t>
    </dgm:pt>
    <dgm:pt modelId="{C1ACC446-3D97-4BEA-9247-6CACA9E11967}" type="pres">
      <dgm:prSet presAssocID="{86AB36B9-C44E-4476-842A-D982CFFC1CEF}" presName="parentLeftMargin" presStyleLbl="node1" presStyleIdx="1" presStyleCnt="6"/>
      <dgm:spPr/>
      <dgm:t>
        <a:bodyPr/>
        <a:lstStyle/>
        <a:p>
          <a:endParaRPr lang="cs-CZ"/>
        </a:p>
      </dgm:t>
    </dgm:pt>
    <dgm:pt modelId="{633D361B-83E7-4FAB-849C-2D4F259EBCE6}" type="pres">
      <dgm:prSet presAssocID="{86AB36B9-C44E-4476-842A-D982CFFC1CEF}" presName="parentText" presStyleLbl="node1" presStyleIdx="2" presStyleCnt="6" custLinFactNeighborX="-528" custLinFactNeighborY="-454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B12200-7611-435C-A59E-CB91CEDA220C}" type="pres">
      <dgm:prSet presAssocID="{86AB36B9-C44E-4476-842A-D982CFFC1CEF}" presName="negativeSpace" presStyleCnt="0"/>
      <dgm:spPr/>
      <dgm:t>
        <a:bodyPr/>
        <a:lstStyle/>
        <a:p>
          <a:endParaRPr lang="cs-CZ"/>
        </a:p>
      </dgm:t>
    </dgm:pt>
    <dgm:pt modelId="{834CF93E-EFDD-4C50-A77C-110D9FA0447B}" type="pres">
      <dgm:prSet presAssocID="{86AB36B9-C44E-4476-842A-D982CFFC1CEF}" presName="childText" presStyleLbl="conFgAcc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1D8327-E4FD-4324-AB1E-A09EEA593E6F}" type="pres">
      <dgm:prSet presAssocID="{0959E2CF-72BA-4A8D-8C46-B178E269D307}" presName="spaceBetweenRectangles" presStyleCnt="0"/>
      <dgm:spPr/>
      <dgm:t>
        <a:bodyPr/>
        <a:lstStyle/>
        <a:p>
          <a:endParaRPr lang="cs-CZ"/>
        </a:p>
      </dgm:t>
    </dgm:pt>
    <dgm:pt modelId="{DAD336C8-78A0-4629-A5AA-4FAC60B905E2}" type="pres">
      <dgm:prSet presAssocID="{A9FD891A-5997-46FC-B15F-19DBE9024B79}" presName="parentLin" presStyleCnt="0"/>
      <dgm:spPr/>
      <dgm:t>
        <a:bodyPr/>
        <a:lstStyle/>
        <a:p>
          <a:endParaRPr lang="cs-CZ"/>
        </a:p>
      </dgm:t>
    </dgm:pt>
    <dgm:pt modelId="{9539EDBB-45CF-4E2B-8937-419736E01268}" type="pres">
      <dgm:prSet presAssocID="{A9FD891A-5997-46FC-B15F-19DBE9024B79}" presName="parentLeftMargin" presStyleLbl="node1" presStyleIdx="2" presStyleCnt="6"/>
      <dgm:spPr/>
      <dgm:t>
        <a:bodyPr/>
        <a:lstStyle/>
        <a:p>
          <a:endParaRPr lang="cs-CZ"/>
        </a:p>
      </dgm:t>
    </dgm:pt>
    <dgm:pt modelId="{5F306B0F-F344-4082-87E6-67B2E1F25A82}" type="pres">
      <dgm:prSet presAssocID="{A9FD891A-5997-46FC-B15F-19DBE9024B79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DAC7BB-2456-4197-B1E7-A1F45356F387}" type="pres">
      <dgm:prSet presAssocID="{A9FD891A-5997-46FC-B15F-19DBE9024B79}" presName="negativeSpace" presStyleCnt="0"/>
      <dgm:spPr/>
      <dgm:t>
        <a:bodyPr/>
        <a:lstStyle/>
        <a:p>
          <a:endParaRPr lang="cs-CZ"/>
        </a:p>
      </dgm:t>
    </dgm:pt>
    <dgm:pt modelId="{6428286C-4A36-4169-9336-C13427E5DDA2}" type="pres">
      <dgm:prSet presAssocID="{A9FD891A-5997-46FC-B15F-19DBE9024B79}" presName="childText" presStyleLbl="conFg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84A92C-534A-44BC-93D8-204E9A75B3CC}" type="pres">
      <dgm:prSet presAssocID="{B2BAE6D7-A868-4396-A95C-98F54FE3FFC0}" presName="spaceBetweenRectangles" presStyleCnt="0"/>
      <dgm:spPr/>
      <dgm:t>
        <a:bodyPr/>
        <a:lstStyle/>
        <a:p>
          <a:endParaRPr lang="cs-CZ"/>
        </a:p>
      </dgm:t>
    </dgm:pt>
    <dgm:pt modelId="{AEC826AD-283E-447B-896D-F223DA0483D3}" type="pres">
      <dgm:prSet presAssocID="{5BC9237B-A723-4EBD-B3B7-A060184DF3DA}" presName="parentLin" presStyleCnt="0"/>
      <dgm:spPr/>
      <dgm:t>
        <a:bodyPr/>
        <a:lstStyle/>
        <a:p>
          <a:endParaRPr lang="cs-CZ"/>
        </a:p>
      </dgm:t>
    </dgm:pt>
    <dgm:pt modelId="{BCCB8D4F-8734-4BBF-B017-A8BF446F051D}" type="pres">
      <dgm:prSet presAssocID="{5BC9237B-A723-4EBD-B3B7-A060184DF3DA}" presName="parentLeftMargin" presStyleLbl="node1" presStyleIdx="3" presStyleCnt="6"/>
      <dgm:spPr/>
      <dgm:t>
        <a:bodyPr/>
        <a:lstStyle/>
        <a:p>
          <a:endParaRPr lang="cs-CZ"/>
        </a:p>
      </dgm:t>
    </dgm:pt>
    <dgm:pt modelId="{A9E0EE6D-5EAD-4AE3-BE28-08420417F10D}" type="pres">
      <dgm:prSet presAssocID="{5BC9237B-A723-4EBD-B3B7-A060184DF3DA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7D44B5-AB04-4707-97A7-C8292A3298E5}" type="pres">
      <dgm:prSet presAssocID="{5BC9237B-A723-4EBD-B3B7-A060184DF3DA}" presName="negativeSpace" presStyleCnt="0"/>
      <dgm:spPr/>
      <dgm:t>
        <a:bodyPr/>
        <a:lstStyle/>
        <a:p>
          <a:endParaRPr lang="cs-CZ"/>
        </a:p>
      </dgm:t>
    </dgm:pt>
    <dgm:pt modelId="{7BE28DBF-B0E3-4790-AD4A-B2561CF5D720}" type="pres">
      <dgm:prSet presAssocID="{5BC9237B-A723-4EBD-B3B7-A060184DF3DA}" presName="childText" presStyleLbl="conFg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8B303E-8BFC-4846-86ED-ECA7CC5BC0E3}" type="pres">
      <dgm:prSet presAssocID="{604EC34F-3C9F-4FB4-B325-AE608FAE8355}" presName="spaceBetweenRectangles" presStyleCnt="0"/>
      <dgm:spPr/>
      <dgm:t>
        <a:bodyPr/>
        <a:lstStyle/>
        <a:p>
          <a:endParaRPr lang="cs-CZ"/>
        </a:p>
      </dgm:t>
    </dgm:pt>
    <dgm:pt modelId="{67A52774-7DE5-4E66-9E10-6294236E9EF7}" type="pres">
      <dgm:prSet presAssocID="{BEA8E78D-CC77-4A93-A384-938E29FEE5AD}" presName="parentLin" presStyleCnt="0"/>
      <dgm:spPr/>
      <dgm:t>
        <a:bodyPr/>
        <a:lstStyle/>
        <a:p>
          <a:endParaRPr lang="cs-CZ"/>
        </a:p>
      </dgm:t>
    </dgm:pt>
    <dgm:pt modelId="{9A345DC3-F622-4D56-B894-3CBDA23C13E5}" type="pres">
      <dgm:prSet presAssocID="{BEA8E78D-CC77-4A93-A384-938E29FEE5AD}" presName="parentLeftMargin" presStyleLbl="node1" presStyleIdx="4" presStyleCnt="6"/>
      <dgm:spPr/>
      <dgm:t>
        <a:bodyPr/>
        <a:lstStyle/>
        <a:p>
          <a:endParaRPr lang="cs-CZ"/>
        </a:p>
      </dgm:t>
    </dgm:pt>
    <dgm:pt modelId="{DC9FC8B0-682C-4ACD-854A-26DAF1CC001D}" type="pres">
      <dgm:prSet presAssocID="{BEA8E78D-CC77-4A93-A384-938E29FEE5A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4FF3091-58D2-4B41-BA04-2B27273DB2CE}" type="pres">
      <dgm:prSet presAssocID="{BEA8E78D-CC77-4A93-A384-938E29FEE5AD}" presName="negativeSpace" presStyleCnt="0"/>
      <dgm:spPr/>
      <dgm:t>
        <a:bodyPr/>
        <a:lstStyle/>
        <a:p>
          <a:endParaRPr lang="cs-CZ"/>
        </a:p>
      </dgm:t>
    </dgm:pt>
    <dgm:pt modelId="{BFB93BBC-ADFF-48C7-9D95-6E668F4901FB}" type="pres">
      <dgm:prSet presAssocID="{BEA8E78D-CC77-4A93-A384-938E29FEE5AD}" presName="childText" presStyleLbl="conFg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1860747-A13E-4D92-837F-88315A72CFEB}" type="presOf" srcId="{F5D70905-5301-44BE-9B62-07DB9E6EFE62}" destId="{325DC4EA-B589-46FA-B331-F605DD396B06}" srcOrd="1" destOrd="0" presId="urn:microsoft.com/office/officeart/2005/8/layout/list1"/>
    <dgm:cxn modelId="{E32F8B59-2D40-484B-9314-5D3917F7C0ED}" type="presOf" srcId="{5BC9237B-A723-4EBD-B3B7-A060184DF3DA}" destId="{A9E0EE6D-5EAD-4AE3-BE28-08420417F10D}" srcOrd="1" destOrd="0" presId="urn:microsoft.com/office/officeart/2005/8/layout/list1"/>
    <dgm:cxn modelId="{C1FE0348-ABBE-4F69-847D-0AFFFDF1152F}" srcId="{8E3BBDCF-38B5-4824-9374-F35463F8BB12}" destId="{6C75B178-3102-43A1-857F-6373D46760C1}" srcOrd="1" destOrd="0" parTransId="{F8E42EA8-CC39-42DB-B5A0-ABFA6A9F14E0}" sibTransId="{74ED4239-B165-4E49-BC83-809815EEEAA2}"/>
    <dgm:cxn modelId="{D11CB4E6-DBCE-4FF9-B5D2-80AE095B2017}" srcId="{8E3BBDCF-38B5-4824-9374-F35463F8BB12}" destId="{A9FD891A-5997-46FC-B15F-19DBE9024B79}" srcOrd="3" destOrd="0" parTransId="{6E80DFF6-DB2C-45E2-B06C-C8FC53BB3B2B}" sibTransId="{B2BAE6D7-A868-4396-A95C-98F54FE3FFC0}"/>
    <dgm:cxn modelId="{0A7B3017-9F5B-4688-9BC7-3212A37BBB91}" srcId="{8E3BBDCF-38B5-4824-9374-F35463F8BB12}" destId="{BEA8E78D-CC77-4A93-A384-938E29FEE5AD}" srcOrd="5" destOrd="0" parTransId="{B3E1828C-A2FC-47B8-83D6-16B3411BA590}" sibTransId="{CCEB08C8-E30C-4A58-9485-939A06CFAFCE}"/>
    <dgm:cxn modelId="{873CB6A9-A077-4D93-B9E9-1A6AC0352824}" type="presOf" srcId="{86AB36B9-C44E-4476-842A-D982CFFC1CEF}" destId="{C1ACC446-3D97-4BEA-9247-6CACA9E11967}" srcOrd="0" destOrd="0" presId="urn:microsoft.com/office/officeart/2005/8/layout/list1"/>
    <dgm:cxn modelId="{DA7E8E4E-8D47-4152-8962-9FEC8C217AD8}" type="presOf" srcId="{BEA8E78D-CC77-4A93-A384-938E29FEE5AD}" destId="{9A345DC3-F622-4D56-B894-3CBDA23C13E5}" srcOrd="0" destOrd="0" presId="urn:microsoft.com/office/officeart/2005/8/layout/list1"/>
    <dgm:cxn modelId="{9CA633F5-DFFC-45B3-8F65-BA58DCF2A94D}" type="presOf" srcId="{8E3BBDCF-38B5-4824-9374-F35463F8BB12}" destId="{32437825-7F1F-4D67-8F91-9315D061F916}" srcOrd="0" destOrd="0" presId="urn:microsoft.com/office/officeart/2005/8/layout/list1"/>
    <dgm:cxn modelId="{67387A1A-39FC-489C-904E-D6038B5638B7}" type="presOf" srcId="{6C75B178-3102-43A1-857F-6373D46760C1}" destId="{485F21E5-8C22-4149-BEA5-87682DAFE8DA}" srcOrd="1" destOrd="0" presId="urn:microsoft.com/office/officeart/2005/8/layout/list1"/>
    <dgm:cxn modelId="{F98EDAFC-A270-4138-9AD7-6F3EFCEDFA1C}" type="presOf" srcId="{6C75B178-3102-43A1-857F-6373D46760C1}" destId="{03A5DF45-44FD-4721-8105-899C21545DF5}" srcOrd="0" destOrd="0" presId="urn:microsoft.com/office/officeart/2005/8/layout/list1"/>
    <dgm:cxn modelId="{EA97A338-26B4-4650-9E3F-225BF5FD3E2B}" srcId="{8E3BBDCF-38B5-4824-9374-F35463F8BB12}" destId="{86AB36B9-C44E-4476-842A-D982CFFC1CEF}" srcOrd="2" destOrd="0" parTransId="{52AB036A-C533-422B-8D1B-DD361651D63B}" sibTransId="{0959E2CF-72BA-4A8D-8C46-B178E269D307}"/>
    <dgm:cxn modelId="{9C3890CC-B998-4549-94BE-5BBD755E2116}" srcId="{8E3BBDCF-38B5-4824-9374-F35463F8BB12}" destId="{5BC9237B-A723-4EBD-B3B7-A060184DF3DA}" srcOrd="4" destOrd="0" parTransId="{25E4C828-A208-48A7-8E45-A414FE7D8984}" sibTransId="{604EC34F-3C9F-4FB4-B325-AE608FAE8355}"/>
    <dgm:cxn modelId="{803EB02D-DD8C-431C-8006-785A2F227E84}" srcId="{8E3BBDCF-38B5-4824-9374-F35463F8BB12}" destId="{F5D70905-5301-44BE-9B62-07DB9E6EFE62}" srcOrd="0" destOrd="0" parTransId="{9E3B335A-77F8-42DC-B0B3-14CEDB3136F3}" sibTransId="{08ECAE11-2CA8-4A0D-A9AE-280AA6F1F89A}"/>
    <dgm:cxn modelId="{A3D058DE-CCAC-4BF0-9D70-854A8C457239}" type="presOf" srcId="{5BC9237B-A723-4EBD-B3B7-A060184DF3DA}" destId="{BCCB8D4F-8734-4BBF-B017-A8BF446F051D}" srcOrd="0" destOrd="0" presId="urn:microsoft.com/office/officeart/2005/8/layout/list1"/>
    <dgm:cxn modelId="{554DFD9C-564A-44DD-945E-1E9611D4DBD6}" type="presOf" srcId="{86AB36B9-C44E-4476-842A-D982CFFC1CEF}" destId="{633D361B-83E7-4FAB-849C-2D4F259EBCE6}" srcOrd="1" destOrd="0" presId="urn:microsoft.com/office/officeart/2005/8/layout/list1"/>
    <dgm:cxn modelId="{4E25ED21-8961-4311-8B8F-E1C3E9F34CFD}" type="presOf" srcId="{BEA8E78D-CC77-4A93-A384-938E29FEE5AD}" destId="{DC9FC8B0-682C-4ACD-854A-26DAF1CC001D}" srcOrd="1" destOrd="0" presId="urn:microsoft.com/office/officeart/2005/8/layout/list1"/>
    <dgm:cxn modelId="{13E3F99B-CF12-45D7-8822-DABA87752BB7}" type="presOf" srcId="{A9FD891A-5997-46FC-B15F-19DBE9024B79}" destId="{5F306B0F-F344-4082-87E6-67B2E1F25A82}" srcOrd="1" destOrd="0" presId="urn:microsoft.com/office/officeart/2005/8/layout/list1"/>
    <dgm:cxn modelId="{A82F9692-7ED1-42A5-8FAE-C652B2854C0D}" type="presOf" srcId="{A9FD891A-5997-46FC-B15F-19DBE9024B79}" destId="{9539EDBB-45CF-4E2B-8937-419736E01268}" srcOrd="0" destOrd="0" presId="urn:microsoft.com/office/officeart/2005/8/layout/list1"/>
    <dgm:cxn modelId="{F5A32442-80C1-482C-B868-442B9E4509AF}" type="presOf" srcId="{F5D70905-5301-44BE-9B62-07DB9E6EFE62}" destId="{62D51467-C8CD-4261-86F6-531FBB54ED74}" srcOrd="0" destOrd="0" presId="urn:microsoft.com/office/officeart/2005/8/layout/list1"/>
    <dgm:cxn modelId="{33821AA2-FD45-4AF5-83BA-767C6CCEA7C4}" type="presParOf" srcId="{32437825-7F1F-4D67-8F91-9315D061F916}" destId="{60D160A2-90A6-4674-9554-0BF916A66FD9}" srcOrd="0" destOrd="0" presId="urn:microsoft.com/office/officeart/2005/8/layout/list1"/>
    <dgm:cxn modelId="{26B733FA-8A85-4292-9D06-459FA0BF5252}" type="presParOf" srcId="{60D160A2-90A6-4674-9554-0BF916A66FD9}" destId="{62D51467-C8CD-4261-86F6-531FBB54ED74}" srcOrd="0" destOrd="0" presId="urn:microsoft.com/office/officeart/2005/8/layout/list1"/>
    <dgm:cxn modelId="{7D042F62-E5D9-41B9-A454-B6473B8EDA87}" type="presParOf" srcId="{60D160A2-90A6-4674-9554-0BF916A66FD9}" destId="{325DC4EA-B589-46FA-B331-F605DD396B06}" srcOrd="1" destOrd="0" presId="urn:microsoft.com/office/officeart/2005/8/layout/list1"/>
    <dgm:cxn modelId="{D0F5725A-A645-4FD6-A289-8A6017C87BE8}" type="presParOf" srcId="{32437825-7F1F-4D67-8F91-9315D061F916}" destId="{D677AB82-CD2A-48FF-9C73-19E12C4A50AE}" srcOrd="1" destOrd="0" presId="urn:microsoft.com/office/officeart/2005/8/layout/list1"/>
    <dgm:cxn modelId="{3BA0F285-7A96-4B43-AB4A-3F4FEA2A0D9B}" type="presParOf" srcId="{32437825-7F1F-4D67-8F91-9315D061F916}" destId="{000EC1D7-B17E-4389-8F6B-B0B30002D617}" srcOrd="2" destOrd="0" presId="urn:microsoft.com/office/officeart/2005/8/layout/list1"/>
    <dgm:cxn modelId="{1B320910-3135-454B-B943-E7971C65A78E}" type="presParOf" srcId="{32437825-7F1F-4D67-8F91-9315D061F916}" destId="{C9CEA64E-56E5-4F57-B3B5-895A12AC9721}" srcOrd="3" destOrd="0" presId="urn:microsoft.com/office/officeart/2005/8/layout/list1"/>
    <dgm:cxn modelId="{9DFE437A-3799-4C58-806F-A44E01F18D0E}" type="presParOf" srcId="{32437825-7F1F-4D67-8F91-9315D061F916}" destId="{95A1324D-7844-4771-A9FA-F0D261EEE411}" srcOrd="4" destOrd="0" presId="urn:microsoft.com/office/officeart/2005/8/layout/list1"/>
    <dgm:cxn modelId="{6E1303A8-778F-4E66-AF7F-587812A167FB}" type="presParOf" srcId="{95A1324D-7844-4771-A9FA-F0D261EEE411}" destId="{03A5DF45-44FD-4721-8105-899C21545DF5}" srcOrd="0" destOrd="0" presId="urn:microsoft.com/office/officeart/2005/8/layout/list1"/>
    <dgm:cxn modelId="{24E1FD1F-2817-4A7A-8AC6-22FAEC488616}" type="presParOf" srcId="{95A1324D-7844-4771-A9FA-F0D261EEE411}" destId="{485F21E5-8C22-4149-BEA5-87682DAFE8DA}" srcOrd="1" destOrd="0" presId="urn:microsoft.com/office/officeart/2005/8/layout/list1"/>
    <dgm:cxn modelId="{F5CAC286-6900-4E83-ADC2-E6CBDD065D27}" type="presParOf" srcId="{32437825-7F1F-4D67-8F91-9315D061F916}" destId="{95659CE9-5244-43D9-BC0F-105501DDF561}" srcOrd="5" destOrd="0" presId="urn:microsoft.com/office/officeart/2005/8/layout/list1"/>
    <dgm:cxn modelId="{1F65B2EC-630D-4227-871A-3894CBBCB9C5}" type="presParOf" srcId="{32437825-7F1F-4D67-8F91-9315D061F916}" destId="{A1F9F13D-5714-4C65-89DA-DE4FD1EB3E07}" srcOrd="6" destOrd="0" presId="urn:microsoft.com/office/officeart/2005/8/layout/list1"/>
    <dgm:cxn modelId="{E0679627-4329-49E8-AD86-78E8A3226B37}" type="presParOf" srcId="{32437825-7F1F-4D67-8F91-9315D061F916}" destId="{76394890-ACDE-4645-8429-2CBEA3D1EC19}" srcOrd="7" destOrd="0" presId="urn:microsoft.com/office/officeart/2005/8/layout/list1"/>
    <dgm:cxn modelId="{2C016762-BF63-459B-A2FD-E8E330AB58F2}" type="presParOf" srcId="{32437825-7F1F-4D67-8F91-9315D061F916}" destId="{2F018813-D2AA-4414-B430-F1704C716757}" srcOrd="8" destOrd="0" presId="urn:microsoft.com/office/officeart/2005/8/layout/list1"/>
    <dgm:cxn modelId="{F1388C51-0D50-479B-9CA7-9A8286A4B373}" type="presParOf" srcId="{2F018813-D2AA-4414-B430-F1704C716757}" destId="{C1ACC446-3D97-4BEA-9247-6CACA9E11967}" srcOrd="0" destOrd="0" presId="urn:microsoft.com/office/officeart/2005/8/layout/list1"/>
    <dgm:cxn modelId="{A7FEC163-CB8B-4C12-A887-C5585EF982D2}" type="presParOf" srcId="{2F018813-D2AA-4414-B430-F1704C716757}" destId="{633D361B-83E7-4FAB-849C-2D4F259EBCE6}" srcOrd="1" destOrd="0" presId="urn:microsoft.com/office/officeart/2005/8/layout/list1"/>
    <dgm:cxn modelId="{8A8D5F85-1BBA-4E2F-9812-5319E63B28B8}" type="presParOf" srcId="{32437825-7F1F-4D67-8F91-9315D061F916}" destId="{63B12200-7611-435C-A59E-CB91CEDA220C}" srcOrd="9" destOrd="0" presId="urn:microsoft.com/office/officeart/2005/8/layout/list1"/>
    <dgm:cxn modelId="{4CF47AC6-9DBC-4B2E-81C3-109C6D78127D}" type="presParOf" srcId="{32437825-7F1F-4D67-8F91-9315D061F916}" destId="{834CF93E-EFDD-4C50-A77C-110D9FA0447B}" srcOrd="10" destOrd="0" presId="urn:microsoft.com/office/officeart/2005/8/layout/list1"/>
    <dgm:cxn modelId="{6CEF6A16-351C-4854-99CC-6AFAA2F7C5DB}" type="presParOf" srcId="{32437825-7F1F-4D67-8F91-9315D061F916}" destId="{D81D8327-E4FD-4324-AB1E-A09EEA593E6F}" srcOrd="11" destOrd="0" presId="urn:microsoft.com/office/officeart/2005/8/layout/list1"/>
    <dgm:cxn modelId="{482E94EC-4FD4-4DDE-8E88-99C2FF21EB4F}" type="presParOf" srcId="{32437825-7F1F-4D67-8F91-9315D061F916}" destId="{DAD336C8-78A0-4629-A5AA-4FAC60B905E2}" srcOrd="12" destOrd="0" presId="urn:microsoft.com/office/officeart/2005/8/layout/list1"/>
    <dgm:cxn modelId="{042CC22F-EBB9-4F6F-8A34-93D626837EE3}" type="presParOf" srcId="{DAD336C8-78A0-4629-A5AA-4FAC60B905E2}" destId="{9539EDBB-45CF-4E2B-8937-419736E01268}" srcOrd="0" destOrd="0" presId="urn:microsoft.com/office/officeart/2005/8/layout/list1"/>
    <dgm:cxn modelId="{BBDD9E3B-2C3E-4113-A87A-596B9797B38D}" type="presParOf" srcId="{DAD336C8-78A0-4629-A5AA-4FAC60B905E2}" destId="{5F306B0F-F344-4082-87E6-67B2E1F25A82}" srcOrd="1" destOrd="0" presId="urn:microsoft.com/office/officeart/2005/8/layout/list1"/>
    <dgm:cxn modelId="{F9381C4A-D8B4-408B-9544-36CAE9A9A324}" type="presParOf" srcId="{32437825-7F1F-4D67-8F91-9315D061F916}" destId="{8EDAC7BB-2456-4197-B1E7-A1F45356F387}" srcOrd="13" destOrd="0" presId="urn:microsoft.com/office/officeart/2005/8/layout/list1"/>
    <dgm:cxn modelId="{215252B5-3DF2-4CCB-A0C0-2097E30A500C}" type="presParOf" srcId="{32437825-7F1F-4D67-8F91-9315D061F916}" destId="{6428286C-4A36-4169-9336-C13427E5DDA2}" srcOrd="14" destOrd="0" presId="urn:microsoft.com/office/officeart/2005/8/layout/list1"/>
    <dgm:cxn modelId="{B44DF099-B203-4D68-9A36-E1344007BEA9}" type="presParOf" srcId="{32437825-7F1F-4D67-8F91-9315D061F916}" destId="{D784A92C-534A-44BC-93D8-204E9A75B3CC}" srcOrd="15" destOrd="0" presId="urn:microsoft.com/office/officeart/2005/8/layout/list1"/>
    <dgm:cxn modelId="{3B3D2C01-8A9D-4296-8EEF-EF7B40A6080D}" type="presParOf" srcId="{32437825-7F1F-4D67-8F91-9315D061F916}" destId="{AEC826AD-283E-447B-896D-F223DA0483D3}" srcOrd="16" destOrd="0" presId="urn:microsoft.com/office/officeart/2005/8/layout/list1"/>
    <dgm:cxn modelId="{AE99CDAE-5DF8-4FE8-B021-A5F0B2F1559A}" type="presParOf" srcId="{AEC826AD-283E-447B-896D-F223DA0483D3}" destId="{BCCB8D4F-8734-4BBF-B017-A8BF446F051D}" srcOrd="0" destOrd="0" presId="urn:microsoft.com/office/officeart/2005/8/layout/list1"/>
    <dgm:cxn modelId="{9BE565E1-AA8F-41BB-B46C-1DB218431070}" type="presParOf" srcId="{AEC826AD-283E-447B-896D-F223DA0483D3}" destId="{A9E0EE6D-5EAD-4AE3-BE28-08420417F10D}" srcOrd="1" destOrd="0" presId="urn:microsoft.com/office/officeart/2005/8/layout/list1"/>
    <dgm:cxn modelId="{A627DEF1-E79B-4F8D-A627-D18B483C6743}" type="presParOf" srcId="{32437825-7F1F-4D67-8F91-9315D061F916}" destId="{147D44B5-AB04-4707-97A7-C8292A3298E5}" srcOrd="17" destOrd="0" presId="urn:microsoft.com/office/officeart/2005/8/layout/list1"/>
    <dgm:cxn modelId="{B7ACF138-AD70-45B0-9121-D9F3B70CAE8C}" type="presParOf" srcId="{32437825-7F1F-4D67-8F91-9315D061F916}" destId="{7BE28DBF-B0E3-4790-AD4A-B2561CF5D720}" srcOrd="18" destOrd="0" presId="urn:microsoft.com/office/officeart/2005/8/layout/list1"/>
    <dgm:cxn modelId="{DE67C6C2-F70B-4DDF-9038-F3A51A063D7A}" type="presParOf" srcId="{32437825-7F1F-4D67-8F91-9315D061F916}" destId="{8D8B303E-8BFC-4846-86ED-ECA7CC5BC0E3}" srcOrd="19" destOrd="0" presId="urn:microsoft.com/office/officeart/2005/8/layout/list1"/>
    <dgm:cxn modelId="{CC536DEE-6D5F-42D1-A6DA-D3148B7FBB3D}" type="presParOf" srcId="{32437825-7F1F-4D67-8F91-9315D061F916}" destId="{67A52774-7DE5-4E66-9E10-6294236E9EF7}" srcOrd="20" destOrd="0" presId="urn:microsoft.com/office/officeart/2005/8/layout/list1"/>
    <dgm:cxn modelId="{8CA1BD7A-EC9D-4764-B26C-5F0A44F739BD}" type="presParOf" srcId="{67A52774-7DE5-4E66-9E10-6294236E9EF7}" destId="{9A345DC3-F622-4D56-B894-3CBDA23C13E5}" srcOrd="0" destOrd="0" presId="urn:microsoft.com/office/officeart/2005/8/layout/list1"/>
    <dgm:cxn modelId="{857718A7-3E22-4AA8-90E0-AEDD96BFBAAB}" type="presParOf" srcId="{67A52774-7DE5-4E66-9E10-6294236E9EF7}" destId="{DC9FC8B0-682C-4ACD-854A-26DAF1CC001D}" srcOrd="1" destOrd="0" presId="urn:microsoft.com/office/officeart/2005/8/layout/list1"/>
    <dgm:cxn modelId="{7D03335B-8768-4077-BBCC-D2A42F499484}" type="presParOf" srcId="{32437825-7F1F-4D67-8F91-9315D061F916}" destId="{54FF3091-58D2-4B41-BA04-2B27273DB2CE}" srcOrd="21" destOrd="0" presId="urn:microsoft.com/office/officeart/2005/8/layout/list1"/>
    <dgm:cxn modelId="{3ED99DB1-C774-4A68-BBDB-A02D9E39E14A}" type="presParOf" srcId="{32437825-7F1F-4D67-8F91-9315D061F916}" destId="{BFB93BBC-ADFF-48C7-9D95-6E668F4901FB}" srcOrd="2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7C621B-B7E7-497F-83E9-1931A460796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5FA32C57-1BB6-4AD4-A9B1-A8318F807C6F}">
      <dgm:prSet custT="1"/>
      <dgm:spPr/>
      <dgm:t>
        <a:bodyPr/>
        <a:lstStyle/>
        <a:p>
          <a:pPr rtl="0"/>
          <a:r>
            <a:rPr lang="cs-CZ" sz="2000" dirty="0" smtClean="0"/>
            <a:t>Voda – řeky, jezera        zdroj energie.</a:t>
          </a:r>
        </a:p>
        <a:p>
          <a:pPr rtl="0"/>
          <a:r>
            <a:rPr lang="cs-CZ" sz="2000" dirty="0" smtClean="0"/>
            <a:t>Ve vodě žijí ryby       zdroj potravy pro člověka</a:t>
          </a:r>
          <a:endParaRPr lang="cs-CZ" sz="2000" dirty="0"/>
        </a:p>
      </dgm:t>
    </dgm:pt>
    <dgm:pt modelId="{2D2BFB26-A6E1-44B1-9087-A65CDF11D110}" type="parTrans" cxnId="{A7E84009-E1B2-457F-AC2F-774E53BADE69}">
      <dgm:prSet/>
      <dgm:spPr/>
      <dgm:t>
        <a:bodyPr/>
        <a:lstStyle/>
        <a:p>
          <a:endParaRPr lang="cs-CZ"/>
        </a:p>
      </dgm:t>
    </dgm:pt>
    <dgm:pt modelId="{0E73156A-3174-4BD0-9A69-3B631C2CA182}" type="sibTrans" cxnId="{A7E84009-E1B2-457F-AC2F-774E53BADE69}">
      <dgm:prSet/>
      <dgm:spPr/>
      <dgm:t>
        <a:bodyPr/>
        <a:lstStyle/>
        <a:p>
          <a:endParaRPr lang="cs-CZ"/>
        </a:p>
      </dgm:t>
    </dgm:pt>
    <dgm:pt modelId="{5E578428-D657-4309-B01B-861F96CC9EC7}">
      <dgm:prSet custT="1"/>
      <dgm:spPr/>
      <dgm:t>
        <a:bodyPr/>
        <a:lstStyle/>
        <a:p>
          <a:pPr rtl="0"/>
          <a:r>
            <a:rPr lang="cs-CZ" sz="2000" dirty="0" smtClean="0"/>
            <a:t>Vítr       zdroj energie</a:t>
          </a:r>
        </a:p>
      </dgm:t>
    </dgm:pt>
    <dgm:pt modelId="{39E082E2-F63B-4040-980A-3D0672BBDD09}" type="parTrans" cxnId="{8F0403A7-3108-430D-B00B-408854030AAB}">
      <dgm:prSet/>
      <dgm:spPr/>
      <dgm:t>
        <a:bodyPr/>
        <a:lstStyle/>
        <a:p>
          <a:endParaRPr lang="cs-CZ"/>
        </a:p>
      </dgm:t>
    </dgm:pt>
    <dgm:pt modelId="{2CBCF444-5FC6-4220-86C5-51C893A425AB}" type="sibTrans" cxnId="{8F0403A7-3108-430D-B00B-408854030AAB}">
      <dgm:prSet/>
      <dgm:spPr/>
      <dgm:t>
        <a:bodyPr/>
        <a:lstStyle/>
        <a:p>
          <a:endParaRPr lang="cs-CZ"/>
        </a:p>
      </dgm:t>
    </dgm:pt>
    <dgm:pt modelId="{B3EE5DBD-294F-443A-8A8A-AACEB708B694}">
      <dgm:prSet custT="1"/>
      <dgm:spPr/>
      <dgm:t>
        <a:bodyPr/>
        <a:lstStyle/>
        <a:p>
          <a:pPr rtl="0"/>
          <a:r>
            <a:rPr lang="cs-CZ" sz="2000" dirty="0" smtClean="0"/>
            <a:t>Slunce        zdroj energie</a:t>
          </a:r>
        </a:p>
      </dgm:t>
    </dgm:pt>
    <dgm:pt modelId="{2A5A1416-EDE8-4791-BF8C-0AB563A1FBA1}" type="parTrans" cxnId="{280241A3-3A72-4B83-9ADD-7EDCF6FF7D5E}">
      <dgm:prSet/>
      <dgm:spPr/>
      <dgm:t>
        <a:bodyPr/>
        <a:lstStyle/>
        <a:p>
          <a:endParaRPr lang="cs-CZ"/>
        </a:p>
      </dgm:t>
    </dgm:pt>
    <dgm:pt modelId="{D1C1348F-D424-4155-B5B7-E48B86ECFA19}" type="sibTrans" cxnId="{280241A3-3A72-4B83-9ADD-7EDCF6FF7D5E}">
      <dgm:prSet/>
      <dgm:spPr/>
      <dgm:t>
        <a:bodyPr/>
        <a:lstStyle/>
        <a:p>
          <a:endParaRPr lang="cs-CZ"/>
        </a:p>
      </dgm:t>
    </dgm:pt>
    <dgm:pt modelId="{CBC1C2B4-F367-4334-B49F-933C953122A7}">
      <dgm:prSet custT="1"/>
      <dgm:spPr/>
      <dgm:t>
        <a:bodyPr/>
        <a:lstStyle/>
        <a:p>
          <a:pPr rtl="0"/>
          <a:r>
            <a:rPr lang="cs-CZ" sz="2000" dirty="0" smtClean="0"/>
            <a:t>Půda        zdroj obživy</a:t>
          </a:r>
        </a:p>
      </dgm:t>
    </dgm:pt>
    <dgm:pt modelId="{15D716AE-9754-40AA-A35F-16FE8274B15F}" type="parTrans" cxnId="{59D46937-9A43-4487-9CA3-8FDBF5909D69}">
      <dgm:prSet/>
      <dgm:spPr/>
      <dgm:t>
        <a:bodyPr/>
        <a:lstStyle/>
        <a:p>
          <a:endParaRPr lang="cs-CZ"/>
        </a:p>
      </dgm:t>
    </dgm:pt>
    <dgm:pt modelId="{C3D14589-9578-4020-9A1B-6EDD748E8580}" type="sibTrans" cxnId="{59D46937-9A43-4487-9CA3-8FDBF5909D69}">
      <dgm:prSet/>
      <dgm:spPr/>
      <dgm:t>
        <a:bodyPr/>
        <a:lstStyle/>
        <a:p>
          <a:endParaRPr lang="cs-CZ"/>
        </a:p>
      </dgm:t>
    </dgm:pt>
    <dgm:pt modelId="{8A0652BB-597C-441E-AD26-605DD46243E2}">
      <dgm:prSet custT="1"/>
      <dgm:spPr/>
      <dgm:t>
        <a:bodyPr/>
        <a:lstStyle/>
        <a:p>
          <a:pPr rtl="0"/>
          <a:r>
            <a:rPr lang="cs-CZ" sz="2000" dirty="0" smtClean="0"/>
            <a:t>Vzduch + rostliny         zdroj kyslíku</a:t>
          </a:r>
        </a:p>
      </dgm:t>
    </dgm:pt>
    <dgm:pt modelId="{EE9A7872-EA77-46CD-9E32-7C5FB95460CC}" type="parTrans" cxnId="{B4CFA2A5-ACBE-48F8-93D0-FB8688822C72}">
      <dgm:prSet/>
      <dgm:spPr/>
      <dgm:t>
        <a:bodyPr/>
        <a:lstStyle/>
        <a:p>
          <a:endParaRPr lang="cs-CZ"/>
        </a:p>
      </dgm:t>
    </dgm:pt>
    <dgm:pt modelId="{194C6B2B-3B24-4005-8736-50955CE9CFDD}" type="sibTrans" cxnId="{B4CFA2A5-ACBE-48F8-93D0-FB8688822C72}">
      <dgm:prSet/>
      <dgm:spPr/>
      <dgm:t>
        <a:bodyPr/>
        <a:lstStyle/>
        <a:p>
          <a:endParaRPr lang="cs-CZ"/>
        </a:p>
      </dgm:t>
    </dgm:pt>
    <dgm:pt modelId="{1C1AE822-9DB8-48CD-BBA2-971468D45B72}">
      <dgm:prSet custT="1"/>
      <dgm:spPr/>
      <dgm:t>
        <a:bodyPr/>
        <a:lstStyle/>
        <a:p>
          <a:pPr rtl="0"/>
          <a:r>
            <a:rPr lang="cs-CZ" sz="2000" dirty="0" smtClean="0"/>
            <a:t>Člověk by se měl chovat ohleduplně a s úctou ke všem přírodním zdrojům. Aby měl dostatek pitné vody, čisté řeky plné ryb, čistý vzduch, zdravou a úrodnou půdu, která plodí zdravé rostliny a stromy, které nám dávají kyslík.</a:t>
          </a:r>
        </a:p>
      </dgm:t>
    </dgm:pt>
    <dgm:pt modelId="{74FF818D-B0D9-4E03-BFE6-D34ADF37DF47}" type="parTrans" cxnId="{562F6622-9E09-487F-9A27-5D468E5B6377}">
      <dgm:prSet/>
      <dgm:spPr/>
      <dgm:t>
        <a:bodyPr/>
        <a:lstStyle/>
        <a:p>
          <a:endParaRPr lang="cs-CZ"/>
        </a:p>
      </dgm:t>
    </dgm:pt>
    <dgm:pt modelId="{D4E1B124-1719-44CB-BC9E-3F12986804C7}" type="sibTrans" cxnId="{562F6622-9E09-487F-9A27-5D468E5B6377}">
      <dgm:prSet/>
      <dgm:spPr/>
      <dgm:t>
        <a:bodyPr/>
        <a:lstStyle/>
        <a:p>
          <a:endParaRPr lang="cs-CZ"/>
        </a:p>
      </dgm:t>
    </dgm:pt>
    <dgm:pt modelId="{8DDC8D7A-D76A-4096-9C4A-2B900EC931F2}" type="pres">
      <dgm:prSet presAssocID="{0E7C621B-B7E7-497F-83E9-1931A460796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715F16-D59C-4B2D-B258-0130A1C2DAB1}" type="pres">
      <dgm:prSet presAssocID="{5FA32C57-1BB6-4AD4-A9B1-A8318F807C6F}" presName="parentText" presStyleLbl="node1" presStyleIdx="0" presStyleCnt="6" custScaleY="118748" custLinFactY="23109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9B4E3A-D5DC-4076-8B41-781FBDC6C744}" type="pres">
      <dgm:prSet presAssocID="{0E73156A-3174-4BD0-9A69-3B631C2CA182}" presName="spacer" presStyleCnt="0"/>
      <dgm:spPr/>
      <dgm:t>
        <a:bodyPr/>
        <a:lstStyle/>
        <a:p>
          <a:endParaRPr lang="cs-CZ"/>
        </a:p>
      </dgm:t>
    </dgm:pt>
    <dgm:pt modelId="{8E93CA7A-34A1-4DC4-A95F-C9AC91BEAEBD}" type="pres">
      <dgm:prSet presAssocID="{5E578428-D657-4309-B01B-861F96CC9EC7}" presName="parentText" presStyleLbl="node1" presStyleIdx="1" presStyleCnt="6" custScaleY="79110" custLinFactNeighborY="9648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A82C03-16B4-44E0-87B2-26C4C3465B09}" type="pres">
      <dgm:prSet presAssocID="{2CBCF444-5FC6-4220-86C5-51C893A425AB}" presName="spacer" presStyleCnt="0"/>
      <dgm:spPr/>
      <dgm:t>
        <a:bodyPr/>
        <a:lstStyle/>
        <a:p>
          <a:endParaRPr lang="cs-CZ"/>
        </a:p>
      </dgm:t>
    </dgm:pt>
    <dgm:pt modelId="{EBE147C4-F71A-40FE-BE6E-AAC8D5689543}" type="pres">
      <dgm:prSet presAssocID="{B3EE5DBD-294F-443A-8A8A-AACEB708B694}" presName="parentText" presStyleLbl="node1" presStyleIdx="2" presStyleCnt="6" custLinFactY="31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3042B1-574D-4C05-8034-6977BEEEE63A}" type="pres">
      <dgm:prSet presAssocID="{D1C1348F-D424-4155-B5B7-E48B86ECFA19}" presName="spacer" presStyleCnt="0"/>
      <dgm:spPr/>
      <dgm:t>
        <a:bodyPr/>
        <a:lstStyle/>
        <a:p>
          <a:endParaRPr lang="cs-CZ"/>
        </a:p>
      </dgm:t>
    </dgm:pt>
    <dgm:pt modelId="{DA50B9A5-2522-4A8F-A80B-5D54E4498A0D}" type="pres">
      <dgm:prSet presAssocID="{CBC1C2B4-F367-4334-B49F-933C953122A7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98549C-4C5A-41FC-8AEC-DDDE960D230C}" type="pres">
      <dgm:prSet presAssocID="{C3D14589-9578-4020-9A1B-6EDD748E8580}" presName="spacer" presStyleCnt="0"/>
      <dgm:spPr/>
      <dgm:t>
        <a:bodyPr/>
        <a:lstStyle/>
        <a:p>
          <a:endParaRPr lang="cs-CZ"/>
        </a:p>
      </dgm:t>
    </dgm:pt>
    <dgm:pt modelId="{88F6B629-647C-400A-93BA-0F200974116F}" type="pres">
      <dgm:prSet presAssocID="{8A0652BB-597C-441E-AD26-605DD46243E2}" presName="parentText" presStyleLbl="node1" presStyleIdx="4" presStyleCnt="6" custLinFactNeighborX="829" custLinFactNeighborY="3881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2C4340-6964-4A9F-B6CD-3C9C476CEBCB}" type="pres">
      <dgm:prSet presAssocID="{194C6B2B-3B24-4005-8736-50955CE9CFDD}" presName="spacer" presStyleCnt="0"/>
      <dgm:spPr/>
      <dgm:t>
        <a:bodyPr/>
        <a:lstStyle/>
        <a:p>
          <a:endParaRPr lang="cs-CZ"/>
        </a:p>
      </dgm:t>
    </dgm:pt>
    <dgm:pt modelId="{20E300C4-B5D0-42EF-80A8-84AD8AD93A16}" type="pres">
      <dgm:prSet presAssocID="{1C1AE822-9DB8-48CD-BBA2-971468D45B72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4CFA2A5-ACBE-48F8-93D0-FB8688822C72}" srcId="{0E7C621B-B7E7-497F-83E9-1931A4607966}" destId="{8A0652BB-597C-441E-AD26-605DD46243E2}" srcOrd="4" destOrd="0" parTransId="{EE9A7872-EA77-46CD-9E32-7C5FB95460CC}" sibTransId="{194C6B2B-3B24-4005-8736-50955CE9CFDD}"/>
    <dgm:cxn modelId="{F8C9BDBC-63FB-4C8C-8BFD-4B704053074C}" type="presOf" srcId="{0E7C621B-B7E7-497F-83E9-1931A4607966}" destId="{8DDC8D7A-D76A-4096-9C4A-2B900EC931F2}" srcOrd="0" destOrd="0" presId="urn:microsoft.com/office/officeart/2005/8/layout/vList2"/>
    <dgm:cxn modelId="{562F6622-9E09-487F-9A27-5D468E5B6377}" srcId="{0E7C621B-B7E7-497F-83E9-1931A4607966}" destId="{1C1AE822-9DB8-48CD-BBA2-971468D45B72}" srcOrd="5" destOrd="0" parTransId="{74FF818D-B0D9-4E03-BFE6-D34ADF37DF47}" sibTransId="{D4E1B124-1719-44CB-BC9E-3F12986804C7}"/>
    <dgm:cxn modelId="{69976C01-0622-4D13-A067-918E1EBEBBD3}" type="presOf" srcId="{B3EE5DBD-294F-443A-8A8A-AACEB708B694}" destId="{EBE147C4-F71A-40FE-BE6E-AAC8D5689543}" srcOrd="0" destOrd="0" presId="urn:microsoft.com/office/officeart/2005/8/layout/vList2"/>
    <dgm:cxn modelId="{280241A3-3A72-4B83-9ADD-7EDCF6FF7D5E}" srcId="{0E7C621B-B7E7-497F-83E9-1931A4607966}" destId="{B3EE5DBD-294F-443A-8A8A-AACEB708B694}" srcOrd="2" destOrd="0" parTransId="{2A5A1416-EDE8-4791-BF8C-0AB563A1FBA1}" sibTransId="{D1C1348F-D424-4155-B5B7-E48B86ECFA19}"/>
    <dgm:cxn modelId="{8F0403A7-3108-430D-B00B-408854030AAB}" srcId="{0E7C621B-B7E7-497F-83E9-1931A4607966}" destId="{5E578428-D657-4309-B01B-861F96CC9EC7}" srcOrd="1" destOrd="0" parTransId="{39E082E2-F63B-4040-980A-3D0672BBDD09}" sibTransId="{2CBCF444-5FC6-4220-86C5-51C893A425AB}"/>
    <dgm:cxn modelId="{59D46937-9A43-4487-9CA3-8FDBF5909D69}" srcId="{0E7C621B-B7E7-497F-83E9-1931A4607966}" destId="{CBC1C2B4-F367-4334-B49F-933C953122A7}" srcOrd="3" destOrd="0" parTransId="{15D716AE-9754-40AA-A35F-16FE8274B15F}" sibTransId="{C3D14589-9578-4020-9A1B-6EDD748E8580}"/>
    <dgm:cxn modelId="{63A6EDC8-AC12-4886-99E4-FE09B7C602D1}" type="presOf" srcId="{5E578428-D657-4309-B01B-861F96CC9EC7}" destId="{8E93CA7A-34A1-4DC4-A95F-C9AC91BEAEBD}" srcOrd="0" destOrd="0" presId="urn:microsoft.com/office/officeart/2005/8/layout/vList2"/>
    <dgm:cxn modelId="{B1F499DA-0218-4998-AF7A-2746D300C215}" type="presOf" srcId="{CBC1C2B4-F367-4334-B49F-933C953122A7}" destId="{DA50B9A5-2522-4A8F-A80B-5D54E4498A0D}" srcOrd="0" destOrd="0" presId="urn:microsoft.com/office/officeart/2005/8/layout/vList2"/>
    <dgm:cxn modelId="{A7E84009-E1B2-457F-AC2F-774E53BADE69}" srcId="{0E7C621B-B7E7-497F-83E9-1931A4607966}" destId="{5FA32C57-1BB6-4AD4-A9B1-A8318F807C6F}" srcOrd="0" destOrd="0" parTransId="{2D2BFB26-A6E1-44B1-9087-A65CDF11D110}" sibTransId="{0E73156A-3174-4BD0-9A69-3B631C2CA182}"/>
    <dgm:cxn modelId="{7A05318D-90CE-4269-B9BA-A204E6AF42DD}" type="presOf" srcId="{5FA32C57-1BB6-4AD4-A9B1-A8318F807C6F}" destId="{A9715F16-D59C-4B2D-B258-0130A1C2DAB1}" srcOrd="0" destOrd="0" presId="urn:microsoft.com/office/officeart/2005/8/layout/vList2"/>
    <dgm:cxn modelId="{08C0E70D-F273-4BA7-BADE-EF24FC60C60E}" type="presOf" srcId="{8A0652BB-597C-441E-AD26-605DD46243E2}" destId="{88F6B629-647C-400A-93BA-0F200974116F}" srcOrd="0" destOrd="0" presId="urn:microsoft.com/office/officeart/2005/8/layout/vList2"/>
    <dgm:cxn modelId="{6CBCD20D-20A2-494A-906F-A9AD12FD2AC9}" type="presOf" srcId="{1C1AE822-9DB8-48CD-BBA2-971468D45B72}" destId="{20E300C4-B5D0-42EF-80A8-84AD8AD93A16}" srcOrd="0" destOrd="0" presId="urn:microsoft.com/office/officeart/2005/8/layout/vList2"/>
    <dgm:cxn modelId="{EA3AFA7D-B70A-446D-9D9A-07F076085839}" type="presParOf" srcId="{8DDC8D7A-D76A-4096-9C4A-2B900EC931F2}" destId="{A9715F16-D59C-4B2D-B258-0130A1C2DAB1}" srcOrd="0" destOrd="0" presId="urn:microsoft.com/office/officeart/2005/8/layout/vList2"/>
    <dgm:cxn modelId="{78569C28-E90D-49B8-8E99-3C6F341640C8}" type="presParOf" srcId="{8DDC8D7A-D76A-4096-9C4A-2B900EC931F2}" destId="{1F9B4E3A-D5DC-4076-8B41-781FBDC6C744}" srcOrd="1" destOrd="0" presId="urn:microsoft.com/office/officeart/2005/8/layout/vList2"/>
    <dgm:cxn modelId="{8D8F5A8B-9CBB-4086-A76D-6CF439BD7ECD}" type="presParOf" srcId="{8DDC8D7A-D76A-4096-9C4A-2B900EC931F2}" destId="{8E93CA7A-34A1-4DC4-A95F-C9AC91BEAEBD}" srcOrd="2" destOrd="0" presId="urn:microsoft.com/office/officeart/2005/8/layout/vList2"/>
    <dgm:cxn modelId="{BB9EC55F-5C61-43F8-A71F-962564E5A02A}" type="presParOf" srcId="{8DDC8D7A-D76A-4096-9C4A-2B900EC931F2}" destId="{BFA82C03-16B4-44E0-87B2-26C4C3465B09}" srcOrd="3" destOrd="0" presId="urn:microsoft.com/office/officeart/2005/8/layout/vList2"/>
    <dgm:cxn modelId="{677A1EE3-01D7-455B-B12A-2DC7C8B82417}" type="presParOf" srcId="{8DDC8D7A-D76A-4096-9C4A-2B900EC931F2}" destId="{EBE147C4-F71A-40FE-BE6E-AAC8D5689543}" srcOrd="4" destOrd="0" presId="urn:microsoft.com/office/officeart/2005/8/layout/vList2"/>
    <dgm:cxn modelId="{B9BF2917-C3C3-466D-A697-B68BB9904EFC}" type="presParOf" srcId="{8DDC8D7A-D76A-4096-9C4A-2B900EC931F2}" destId="{303042B1-574D-4C05-8034-6977BEEEE63A}" srcOrd="5" destOrd="0" presId="urn:microsoft.com/office/officeart/2005/8/layout/vList2"/>
    <dgm:cxn modelId="{5DCADDE5-92A2-4581-8886-B999B0657779}" type="presParOf" srcId="{8DDC8D7A-D76A-4096-9C4A-2B900EC931F2}" destId="{DA50B9A5-2522-4A8F-A80B-5D54E4498A0D}" srcOrd="6" destOrd="0" presId="urn:microsoft.com/office/officeart/2005/8/layout/vList2"/>
    <dgm:cxn modelId="{D50F0B4C-29D9-489A-8062-42B700CA6D5F}" type="presParOf" srcId="{8DDC8D7A-D76A-4096-9C4A-2B900EC931F2}" destId="{2D98549C-4C5A-41FC-8AEC-DDDE960D230C}" srcOrd="7" destOrd="0" presId="urn:microsoft.com/office/officeart/2005/8/layout/vList2"/>
    <dgm:cxn modelId="{F555B1EF-5226-48B6-9F01-B1031C07B637}" type="presParOf" srcId="{8DDC8D7A-D76A-4096-9C4A-2B900EC931F2}" destId="{88F6B629-647C-400A-93BA-0F200974116F}" srcOrd="8" destOrd="0" presId="urn:microsoft.com/office/officeart/2005/8/layout/vList2"/>
    <dgm:cxn modelId="{0EBFC9AF-4A6D-432E-AD86-8713EE6C2EB7}" type="presParOf" srcId="{8DDC8D7A-D76A-4096-9C4A-2B900EC931F2}" destId="{902C4340-6964-4A9F-B6CD-3C9C476CEBCB}" srcOrd="9" destOrd="0" presId="urn:microsoft.com/office/officeart/2005/8/layout/vList2"/>
    <dgm:cxn modelId="{B672A07A-4C6D-4A4F-94A2-CC2326862A86}" type="presParOf" srcId="{8DDC8D7A-D76A-4096-9C4A-2B900EC931F2}" destId="{20E300C4-B5D0-42EF-80A8-84AD8AD93A1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632A6B-BE60-4CE5-A3A0-03E6707C9476}">
      <dsp:nvSpPr>
        <dsp:cNvPr id="0" name=""/>
        <dsp:cNvSpPr/>
      </dsp:nvSpPr>
      <dsp:spPr>
        <a:xfrm rot="10800000">
          <a:off x="1761606" y="222"/>
          <a:ext cx="5776722" cy="1226268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0750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PLANETA ZEMĚ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 poskytuje člověku příznivé podmínky pro život</a:t>
          </a:r>
          <a:endParaRPr lang="cs-CZ" sz="1900" kern="1200" dirty="0"/>
        </a:p>
      </dsp:txBody>
      <dsp:txXfrm rot="10800000">
        <a:off x="2068173" y="222"/>
        <a:ext cx="5470155" cy="1226268"/>
      </dsp:txXfrm>
    </dsp:sp>
    <dsp:sp modelId="{822DCDA3-1A6A-450D-86C4-1CE4762A7719}">
      <dsp:nvSpPr>
        <dsp:cNvPr id="0" name=""/>
        <dsp:cNvSpPr/>
      </dsp:nvSpPr>
      <dsp:spPr>
        <a:xfrm>
          <a:off x="1148471" y="222"/>
          <a:ext cx="1226268" cy="122626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tint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C8AB21B7-07C9-4261-B767-C79FD44EEDAC}">
      <dsp:nvSpPr>
        <dsp:cNvPr id="0" name=""/>
        <dsp:cNvSpPr/>
      </dsp:nvSpPr>
      <dsp:spPr>
        <a:xfrm rot="10800000">
          <a:off x="1761606" y="1592540"/>
          <a:ext cx="5776722" cy="1226268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0750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SLUNCE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poskytuje člověku potřebnou energii, kterou člověk umí využít a přeměnit na elektrickou energii</a:t>
          </a:r>
          <a:endParaRPr lang="cs-CZ" sz="1900" kern="1200" dirty="0"/>
        </a:p>
      </dsp:txBody>
      <dsp:txXfrm rot="10800000">
        <a:off x="2068173" y="1592540"/>
        <a:ext cx="5470155" cy="1226268"/>
      </dsp:txXfrm>
    </dsp:sp>
    <dsp:sp modelId="{01A17E2B-0508-43C6-962E-6BC06ED07EAA}">
      <dsp:nvSpPr>
        <dsp:cNvPr id="0" name=""/>
        <dsp:cNvSpPr/>
      </dsp:nvSpPr>
      <dsp:spPr>
        <a:xfrm>
          <a:off x="1148471" y="1592540"/>
          <a:ext cx="1226268" cy="122626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tint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24DE3EBF-C881-4DD6-BE45-71DD30C5D3FE}">
      <dsp:nvSpPr>
        <dsp:cNvPr id="0" name=""/>
        <dsp:cNvSpPr/>
      </dsp:nvSpPr>
      <dsp:spPr>
        <a:xfrm rot="10800000">
          <a:off x="1812631" y="3243364"/>
          <a:ext cx="5776722" cy="1226268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0750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sluneční kolektory – teplá voda</a:t>
          </a:r>
          <a:endParaRPr lang="cs-CZ" sz="1900" kern="1200" dirty="0"/>
        </a:p>
      </dsp:txBody>
      <dsp:txXfrm rot="10800000">
        <a:off x="2119198" y="3243364"/>
        <a:ext cx="5470155" cy="1226268"/>
      </dsp:txXfrm>
    </dsp:sp>
    <dsp:sp modelId="{7365054E-CC35-4F66-843B-CFE4A4511BBF}">
      <dsp:nvSpPr>
        <dsp:cNvPr id="0" name=""/>
        <dsp:cNvSpPr/>
      </dsp:nvSpPr>
      <dsp:spPr>
        <a:xfrm>
          <a:off x="1082253" y="3178580"/>
          <a:ext cx="1430368" cy="1343278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  <dsp:sp modelId="{3E646FD1-212A-48A2-A6EF-152D91524C87}">
      <dsp:nvSpPr>
        <dsp:cNvPr id="0" name=""/>
        <dsp:cNvSpPr/>
      </dsp:nvSpPr>
      <dsp:spPr>
        <a:xfrm rot="10800000">
          <a:off x="1761606" y="4894188"/>
          <a:ext cx="5776722" cy="1226268"/>
        </a:xfrm>
        <a:prstGeom prst="homePlat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40750" tIns="72390" rIns="135128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solární elektrárny – doma svítí žárovky</a:t>
          </a:r>
          <a:endParaRPr lang="cs-CZ" sz="1900" kern="1200" dirty="0"/>
        </a:p>
      </dsp:txBody>
      <dsp:txXfrm rot="10800000">
        <a:off x="2068173" y="4894188"/>
        <a:ext cx="5470155" cy="1226268"/>
      </dsp:txXfrm>
    </dsp:sp>
    <dsp:sp modelId="{A32812FB-A57D-40C6-9D60-EF7F7E191E41}">
      <dsp:nvSpPr>
        <dsp:cNvPr id="0" name=""/>
        <dsp:cNvSpPr/>
      </dsp:nvSpPr>
      <dsp:spPr>
        <a:xfrm>
          <a:off x="1148471" y="4894188"/>
          <a:ext cx="1226268" cy="1226268"/>
        </a:xfrm>
        <a:prstGeom prst="ellipse">
          <a:avLst/>
        </a:prstGeom>
        <a:gradFill rotWithShape="0">
          <a:gsLst>
            <a:gs pos="0">
              <a:schemeClr val="accent5">
                <a:tint val="50000"/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tint val="50000"/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tint val="50000"/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z="127000" prstMaterial="plastic">
          <a:bevelT w="88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E576D0-1350-4848-89F1-8BCA8A8302A0}">
      <dsp:nvSpPr>
        <dsp:cNvPr id="0" name=""/>
        <dsp:cNvSpPr/>
      </dsp:nvSpPr>
      <dsp:spPr>
        <a:xfrm>
          <a:off x="0" y="0"/>
          <a:ext cx="8686800" cy="53763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PŘÍRODNÍ ZDROJE</a:t>
          </a:r>
          <a:endParaRPr lang="cs-CZ" sz="2000" b="1" u="sng" kern="1200" dirty="0"/>
        </a:p>
      </dsp:txBody>
      <dsp:txXfrm>
        <a:off x="26245" y="26245"/>
        <a:ext cx="8634310" cy="485144"/>
      </dsp:txXfrm>
    </dsp:sp>
    <dsp:sp modelId="{029CB1CA-4BDF-423D-A04E-7AE4848FE287}">
      <dsp:nvSpPr>
        <dsp:cNvPr id="0" name=""/>
        <dsp:cNvSpPr/>
      </dsp:nvSpPr>
      <dsp:spPr>
        <a:xfrm>
          <a:off x="0" y="372875"/>
          <a:ext cx="8686800" cy="1677275"/>
        </a:xfrm>
        <a:prstGeom prst="roundRect">
          <a:avLst/>
        </a:prstGeom>
        <a:gradFill rotWithShape="0">
          <a:gsLst>
            <a:gs pos="0">
              <a:schemeClr val="accent5">
                <a:hueOff val="1343711"/>
                <a:satOff val="1896"/>
                <a:lumOff val="-235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1343711"/>
                <a:satOff val="1896"/>
                <a:lumOff val="-235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1343711"/>
                <a:satOff val="1896"/>
                <a:lumOff val="-235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1343711"/>
                <a:satOff val="1896"/>
                <a:lumOff val="-235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1343711"/>
                <a:satOff val="1896"/>
                <a:lumOff val="-235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1343711"/>
                <a:satOff val="1896"/>
                <a:lumOff val="-235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u="none" kern="1200" dirty="0" smtClean="0"/>
            <a:t>Energie vody – vodní elektrárna 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u="none" kern="1200" dirty="0" smtClean="0"/>
            <a:t>Energie větru – větrné elektrárny                                     doma svítí žárovka  </a:t>
          </a:r>
          <a:endParaRPr lang="cs-CZ" sz="2000" b="0" u="none" kern="1200" dirty="0"/>
        </a:p>
      </dsp:txBody>
      <dsp:txXfrm>
        <a:off x="81878" y="454753"/>
        <a:ext cx="8523044" cy="1513519"/>
      </dsp:txXfrm>
    </dsp:sp>
    <dsp:sp modelId="{12BCE444-BD22-4045-8FDB-2E22F50D0115}">
      <dsp:nvSpPr>
        <dsp:cNvPr id="0" name=""/>
        <dsp:cNvSpPr/>
      </dsp:nvSpPr>
      <dsp:spPr>
        <a:xfrm>
          <a:off x="0" y="1630016"/>
          <a:ext cx="8686800" cy="1482927"/>
        </a:xfrm>
        <a:prstGeom prst="roundRect">
          <a:avLst/>
        </a:prstGeom>
        <a:gradFill rotWithShape="0">
          <a:gsLst>
            <a:gs pos="0">
              <a:schemeClr val="accent5">
                <a:hueOff val="2687421"/>
                <a:satOff val="3792"/>
                <a:lumOff val="-47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2687421"/>
                <a:satOff val="3792"/>
                <a:lumOff val="-47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2687421"/>
                <a:satOff val="3792"/>
                <a:lumOff val="-47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2687421"/>
                <a:satOff val="3792"/>
                <a:lumOff val="-47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2687421"/>
                <a:satOff val="3792"/>
                <a:lumOff val="-47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2687421"/>
                <a:satOff val="3792"/>
                <a:lumOff val="-47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u="none" kern="1200" dirty="0" smtClean="0"/>
            <a:t>Při spalování uhlí v elektrárnách vzniká 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u="none" kern="1200" dirty="0" smtClean="0"/>
            <a:t>teplo 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u="none" kern="1200" dirty="0" smtClean="0"/>
            <a:t>elektrická energie</a:t>
          </a:r>
          <a:endParaRPr lang="cs-CZ" sz="2000" b="0" u="none" kern="1200" dirty="0"/>
        </a:p>
      </dsp:txBody>
      <dsp:txXfrm>
        <a:off x="72391" y="1702407"/>
        <a:ext cx="8542018" cy="1338145"/>
      </dsp:txXfrm>
    </dsp:sp>
    <dsp:sp modelId="{625C2A02-5062-46B2-9888-E000501E6E60}">
      <dsp:nvSpPr>
        <dsp:cNvPr id="0" name=""/>
        <dsp:cNvSpPr/>
      </dsp:nvSpPr>
      <dsp:spPr>
        <a:xfrm>
          <a:off x="0" y="2909049"/>
          <a:ext cx="8686800" cy="665812"/>
        </a:xfrm>
        <a:prstGeom prst="roundRect">
          <a:avLst/>
        </a:prstGeom>
        <a:gradFill rotWithShape="0">
          <a:gsLst>
            <a:gs pos="0">
              <a:schemeClr val="accent5">
                <a:hueOff val="4031132"/>
                <a:satOff val="5687"/>
                <a:lumOff val="-70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4031132"/>
                <a:satOff val="5687"/>
                <a:lumOff val="-70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4031132"/>
                <a:satOff val="5687"/>
                <a:lumOff val="-70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4031132"/>
                <a:satOff val="5687"/>
                <a:lumOff val="-70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4031132"/>
                <a:satOff val="5687"/>
                <a:lumOff val="-70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4031132"/>
                <a:satOff val="5687"/>
                <a:lumOff val="-70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u="none" kern="1200" dirty="0" smtClean="0"/>
            <a:t>Při spalování zemního plynu, dřeva, uhlí vzniká teplo.</a:t>
          </a:r>
          <a:endParaRPr lang="cs-CZ" sz="2000" b="0" u="none" kern="1200" dirty="0"/>
        </a:p>
      </dsp:txBody>
      <dsp:txXfrm>
        <a:off x="32502" y="2941551"/>
        <a:ext cx="8621796" cy="600808"/>
      </dsp:txXfrm>
    </dsp:sp>
    <dsp:sp modelId="{D617C577-1C95-4D43-9A1E-ABBEBC804753}">
      <dsp:nvSpPr>
        <dsp:cNvPr id="0" name=""/>
        <dsp:cNvSpPr/>
      </dsp:nvSpPr>
      <dsp:spPr>
        <a:xfrm>
          <a:off x="0" y="3548915"/>
          <a:ext cx="8686800" cy="750402"/>
        </a:xfrm>
        <a:prstGeom prst="roundRect">
          <a:avLst/>
        </a:prstGeom>
        <a:gradFill rotWithShape="0">
          <a:gsLst>
            <a:gs pos="0">
              <a:schemeClr val="accent5">
                <a:hueOff val="5374843"/>
                <a:satOff val="7583"/>
                <a:lumOff val="-941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5374843"/>
                <a:satOff val="7583"/>
                <a:lumOff val="-941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5374843"/>
                <a:satOff val="7583"/>
                <a:lumOff val="-941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5374843"/>
                <a:satOff val="7583"/>
                <a:lumOff val="-941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5374843"/>
                <a:satOff val="7583"/>
                <a:lumOff val="-941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5374843"/>
                <a:satOff val="7583"/>
                <a:lumOff val="-941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u="none" kern="1200" dirty="0" smtClean="0"/>
            <a:t>Z ropy      nafta, benzín        energie pro pohon motorů</a:t>
          </a:r>
          <a:endParaRPr lang="cs-CZ" sz="2000" b="0" u="none" kern="1200" dirty="0"/>
        </a:p>
      </dsp:txBody>
      <dsp:txXfrm>
        <a:off x="36632" y="3585547"/>
        <a:ext cx="8613536" cy="677138"/>
      </dsp:txXfrm>
    </dsp:sp>
    <dsp:sp modelId="{D17D7B88-CDB3-4472-A03A-7E825CDC0562}">
      <dsp:nvSpPr>
        <dsp:cNvPr id="0" name=""/>
        <dsp:cNvSpPr/>
      </dsp:nvSpPr>
      <dsp:spPr>
        <a:xfrm>
          <a:off x="0" y="5008900"/>
          <a:ext cx="8686800" cy="1325074"/>
        </a:xfrm>
        <a:prstGeom prst="roundRect">
          <a:avLst/>
        </a:prstGeom>
        <a:gradFill rotWithShape="0">
          <a:gsLst>
            <a:gs pos="0">
              <a:schemeClr val="accent5">
                <a:hueOff val="6718553"/>
                <a:satOff val="9479"/>
                <a:lumOff val="-117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6718553"/>
                <a:satOff val="9479"/>
                <a:lumOff val="-117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6718553"/>
                <a:satOff val="9479"/>
                <a:lumOff val="-117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6718553"/>
                <a:satOff val="9479"/>
                <a:lumOff val="-117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6718553"/>
                <a:satOff val="9479"/>
                <a:lumOff val="-117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6718553"/>
                <a:satOff val="9479"/>
                <a:lumOff val="-117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u="none" kern="1200" dirty="0" smtClean="0"/>
            <a:t> Slunce, voda, vítr, uhlí, plyn, dřevo, ropa = Přírodní zdroje naší planety. Člověk je potřebuje, aby měl teplo, světlo, mohl jezdit autem…</a:t>
          </a:r>
          <a:endParaRPr lang="cs-CZ" sz="2000" b="0" u="none" kern="1200" dirty="0"/>
        </a:p>
      </dsp:txBody>
      <dsp:txXfrm>
        <a:off x="64685" y="5073585"/>
        <a:ext cx="8557430" cy="11957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EC1D7-B17E-4389-8F6B-B0B30002D617}">
      <dsp:nvSpPr>
        <dsp:cNvPr id="0" name=""/>
        <dsp:cNvSpPr/>
      </dsp:nvSpPr>
      <dsp:spPr>
        <a:xfrm>
          <a:off x="0" y="546033"/>
          <a:ext cx="8686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25DC4EA-B589-46FA-B331-F605DD396B06}">
      <dsp:nvSpPr>
        <dsp:cNvPr id="0" name=""/>
        <dsp:cNvSpPr/>
      </dsp:nvSpPr>
      <dsp:spPr>
        <a:xfrm>
          <a:off x="434340" y="102654"/>
          <a:ext cx="6080760" cy="76809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TO, CO DOSTÁVÁME JAKO DAR MATKY ZEMĚ, CO ČLOVĚK UMÍ ZE ZEMĚ VYTĚŽIT, CO JE UKRYTO V ZEMI.</a:t>
          </a:r>
          <a:endParaRPr lang="cs-CZ" sz="1600" kern="1200" dirty="0"/>
        </a:p>
      </dsp:txBody>
      <dsp:txXfrm>
        <a:off x="471836" y="140150"/>
        <a:ext cx="6005768" cy="693107"/>
      </dsp:txXfrm>
    </dsp:sp>
    <dsp:sp modelId="{A1F9F13D-5714-4C65-89DA-DE4FD1EB3E07}">
      <dsp:nvSpPr>
        <dsp:cNvPr id="0" name=""/>
        <dsp:cNvSpPr/>
      </dsp:nvSpPr>
      <dsp:spPr>
        <a:xfrm>
          <a:off x="0" y="1251521"/>
          <a:ext cx="8686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1343711"/>
              <a:satOff val="1896"/>
              <a:lumOff val="-235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85F21E5-8C22-4149-BEA5-87682DAFE8DA}">
      <dsp:nvSpPr>
        <dsp:cNvPr id="0" name=""/>
        <dsp:cNvSpPr/>
      </dsp:nvSpPr>
      <dsp:spPr>
        <a:xfrm>
          <a:off x="434340" y="1219233"/>
          <a:ext cx="6080760" cy="649440"/>
        </a:xfrm>
        <a:prstGeom prst="roundRect">
          <a:avLst/>
        </a:prstGeom>
        <a:gradFill rotWithShape="0">
          <a:gsLst>
            <a:gs pos="0">
              <a:schemeClr val="accent5">
                <a:hueOff val="1343711"/>
                <a:satOff val="1896"/>
                <a:lumOff val="-235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1343711"/>
                <a:satOff val="1896"/>
                <a:lumOff val="-235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1343711"/>
                <a:satOff val="1896"/>
                <a:lumOff val="-235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1343711"/>
                <a:satOff val="1896"/>
                <a:lumOff val="-235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1343711"/>
                <a:satOff val="1896"/>
                <a:lumOff val="-235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1343711"/>
                <a:satOff val="1896"/>
                <a:lumOff val="-235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ČLOVĚK TĚŽÍ ZE ZEMĚ RUDU       Z RUDY SE VYROBÍ ŽELEZO, MĚĎ, HLINÍK, ZINEK, CHROM.</a:t>
          </a:r>
          <a:endParaRPr lang="cs-CZ" sz="1600" kern="1200" dirty="0"/>
        </a:p>
      </dsp:txBody>
      <dsp:txXfrm>
        <a:off x="466043" y="1250936"/>
        <a:ext cx="6017354" cy="586034"/>
      </dsp:txXfrm>
    </dsp:sp>
    <dsp:sp modelId="{834CF93E-EFDD-4C50-A77C-110D9FA0447B}">
      <dsp:nvSpPr>
        <dsp:cNvPr id="0" name=""/>
        <dsp:cNvSpPr/>
      </dsp:nvSpPr>
      <dsp:spPr>
        <a:xfrm>
          <a:off x="0" y="2541873"/>
          <a:ext cx="8686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2687421"/>
              <a:satOff val="3792"/>
              <a:lumOff val="-47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33D361B-83E7-4FAB-849C-2D4F259EBCE6}">
      <dsp:nvSpPr>
        <dsp:cNvPr id="0" name=""/>
        <dsp:cNvSpPr/>
      </dsp:nvSpPr>
      <dsp:spPr>
        <a:xfrm>
          <a:off x="432046" y="2187623"/>
          <a:ext cx="6080760" cy="649440"/>
        </a:xfrm>
        <a:prstGeom prst="roundRect">
          <a:avLst/>
        </a:prstGeom>
        <a:gradFill rotWithShape="0">
          <a:gsLst>
            <a:gs pos="0">
              <a:schemeClr val="accent5">
                <a:hueOff val="2687421"/>
                <a:satOff val="3792"/>
                <a:lumOff val="-470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2687421"/>
                <a:satOff val="3792"/>
                <a:lumOff val="-470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2687421"/>
                <a:satOff val="3792"/>
                <a:lumOff val="-470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2687421"/>
                <a:satOff val="3792"/>
                <a:lumOff val="-470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2687421"/>
                <a:satOff val="3792"/>
                <a:lumOff val="-47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2687421"/>
                <a:satOff val="3792"/>
                <a:lumOff val="-47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ČLOVĚK TĚŽÍ ZE ZEMĚ KÁMEN, VÁPENEC, OPUKU, ŠTĚRKOPÍSEK                                        TO SE VYUŽÍVÁ NA STAVBÁCH.</a:t>
          </a:r>
          <a:endParaRPr lang="cs-CZ" sz="1600" kern="1200" dirty="0"/>
        </a:p>
      </dsp:txBody>
      <dsp:txXfrm>
        <a:off x="463749" y="2219326"/>
        <a:ext cx="6017354" cy="586034"/>
      </dsp:txXfrm>
    </dsp:sp>
    <dsp:sp modelId="{6428286C-4A36-4169-9336-C13427E5DDA2}">
      <dsp:nvSpPr>
        <dsp:cNvPr id="0" name=""/>
        <dsp:cNvSpPr/>
      </dsp:nvSpPr>
      <dsp:spPr>
        <a:xfrm>
          <a:off x="0" y="3539793"/>
          <a:ext cx="8686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4031132"/>
              <a:satOff val="5687"/>
              <a:lumOff val="-706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5F306B0F-F344-4082-87E6-67B2E1F25A82}">
      <dsp:nvSpPr>
        <dsp:cNvPr id="0" name=""/>
        <dsp:cNvSpPr/>
      </dsp:nvSpPr>
      <dsp:spPr>
        <a:xfrm>
          <a:off x="434340" y="3215073"/>
          <a:ext cx="6080760" cy="649440"/>
        </a:xfrm>
        <a:prstGeom prst="roundRect">
          <a:avLst/>
        </a:prstGeom>
        <a:gradFill rotWithShape="0">
          <a:gsLst>
            <a:gs pos="0">
              <a:schemeClr val="accent5">
                <a:hueOff val="4031132"/>
                <a:satOff val="5687"/>
                <a:lumOff val="-70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4031132"/>
                <a:satOff val="5687"/>
                <a:lumOff val="-70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4031132"/>
                <a:satOff val="5687"/>
                <a:lumOff val="-70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4031132"/>
                <a:satOff val="5687"/>
                <a:lumOff val="-70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4031132"/>
                <a:satOff val="5687"/>
                <a:lumOff val="-70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4031132"/>
                <a:satOff val="5687"/>
                <a:lumOff val="-70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ČLOVĚK TĚŽÍ ZE ZEMĚ – KAOLIN, SKLÁŘSKÝ PÍSEK, JÍL       Z TOHO ČLOVĚK UMÍ VYROBIT SKLO, KERAMIKU.</a:t>
          </a:r>
          <a:endParaRPr lang="cs-CZ" sz="1600" kern="1200" dirty="0"/>
        </a:p>
      </dsp:txBody>
      <dsp:txXfrm>
        <a:off x="466043" y="3246776"/>
        <a:ext cx="6017354" cy="586034"/>
      </dsp:txXfrm>
    </dsp:sp>
    <dsp:sp modelId="{7BE28DBF-B0E3-4790-AD4A-B2561CF5D720}">
      <dsp:nvSpPr>
        <dsp:cNvPr id="0" name=""/>
        <dsp:cNvSpPr/>
      </dsp:nvSpPr>
      <dsp:spPr>
        <a:xfrm>
          <a:off x="0" y="4537713"/>
          <a:ext cx="8686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5374843"/>
              <a:satOff val="7583"/>
              <a:lumOff val="-941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A9E0EE6D-5EAD-4AE3-BE28-08420417F10D}">
      <dsp:nvSpPr>
        <dsp:cNvPr id="0" name=""/>
        <dsp:cNvSpPr/>
      </dsp:nvSpPr>
      <dsp:spPr>
        <a:xfrm>
          <a:off x="434340" y="4212993"/>
          <a:ext cx="6080760" cy="649440"/>
        </a:xfrm>
        <a:prstGeom prst="roundRect">
          <a:avLst/>
        </a:prstGeom>
        <a:gradFill rotWithShape="0">
          <a:gsLst>
            <a:gs pos="0">
              <a:schemeClr val="accent5">
                <a:hueOff val="5374843"/>
                <a:satOff val="7583"/>
                <a:lumOff val="-941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5374843"/>
                <a:satOff val="7583"/>
                <a:lumOff val="-941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5374843"/>
                <a:satOff val="7583"/>
                <a:lumOff val="-941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5374843"/>
                <a:satOff val="7583"/>
                <a:lumOff val="-941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5374843"/>
                <a:satOff val="7583"/>
                <a:lumOff val="-941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5374843"/>
                <a:satOff val="7583"/>
                <a:lumOff val="-941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ČLOVĚK TĚŽÍ ZE ZEMĚ – RAŠELINU, UHLÍ, ROPU, PLYN       TO POTŘEBUJE ČLOVĚK KE SPALOVÁNÍ, ABY MĚL TEPLO.</a:t>
          </a:r>
          <a:endParaRPr lang="cs-CZ" sz="1600" kern="1200" dirty="0"/>
        </a:p>
      </dsp:txBody>
      <dsp:txXfrm>
        <a:off x="466043" y="4244696"/>
        <a:ext cx="6017354" cy="586034"/>
      </dsp:txXfrm>
    </dsp:sp>
    <dsp:sp modelId="{BFB93BBC-ADFF-48C7-9D95-6E668F4901FB}">
      <dsp:nvSpPr>
        <dsp:cNvPr id="0" name=""/>
        <dsp:cNvSpPr/>
      </dsp:nvSpPr>
      <dsp:spPr>
        <a:xfrm>
          <a:off x="0" y="5535633"/>
          <a:ext cx="8686800" cy="554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5">
              <a:hueOff val="6718553"/>
              <a:satOff val="9479"/>
              <a:lumOff val="-1176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DC9FC8B0-682C-4ACD-854A-26DAF1CC001D}">
      <dsp:nvSpPr>
        <dsp:cNvPr id="0" name=""/>
        <dsp:cNvSpPr/>
      </dsp:nvSpPr>
      <dsp:spPr>
        <a:xfrm>
          <a:off x="434340" y="5210913"/>
          <a:ext cx="6080760" cy="649440"/>
        </a:xfrm>
        <a:prstGeom prst="roundRect">
          <a:avLst/>
        </a:prstGeom>
        <a:gradFill rotWithShape="0">
          <a:gsLst>
            <a:gs pos="0">
              <a:schemeClr val="accent5">
                <a:hueOff val="6718553"/>
                <a:satOff val="9479"/>
                <a:lumOff val="-1176"/>
                <a:alphaOff val="0"/>
                <a:tint val="75000"/>
                <a:shade val="85000"/>
                <a:satMod val="230000"/>
              </a:schemeClr>
            </a:gs>
            <a:gs pos="25000">
              <a:schemeClr val="accent5">
                <a:hueOff val="6718553"/>
                <a:satOff val="9479"/>
                <a:lumOff val="-1176"/>
                <a:alphaOff val="0"/>
                <a:tint val="90000"/>
                <a:shade val="70000"/>
                <a:satMod val="220000"/>
              </a:schemeClr>
            </a:gs>
            <a:gs pos="50000">
              <a:schemeClr val="accent5">
                <a:hueOff val="6718553"/>
                <a:satOff val="9479"/>
                <a:lumOff val="-1176"/>
                <a:alphaOff val="0"/>
                <a:tint val="90000"/>
                <a:shade val="58000"/>
                <a:satMod val="225000"/>
              </a:schemeClr>
            </a:gs>
            <a:gs pos="65000">
              <a:schemeClr val="accent5">
                <a:hueOff val="6718553"/>
                <a:satOff val="9479"/>
                <a:lumOff val="-1176"/>
                <a:alphaOff val="0"/>
                <a:tint val="90000"/>
                <a:shade val="58000"/>
                <a:satMod val="225000"/>
              </a:schemeClr>
            </a:gs>
            <a:gs pos="80000">
              <a:schemeClr val="accent5">
                <a:hueOff val="6718553"/>
                <a:satOff val="9479"/>
                <a:lumOff val="-117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5">
                <a:hueOff val="6718553"/>
                <a:satOff val="9479"/>
                <a:lumOff val="-117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Člověk neví, kolik je toho všeho v zemi skryto, měl by těžit a brát si jen tolik, kolik doopravdy potřebuje, aby neplýtval, zbytečně Zemi neničil a aby zbylo na další generace.</a:t>
          </a:r>
          <a:endParaRPr lang="cs-CZ" sz="1600" kern="1200" dirty="0"/>
        </a:p>
      </dsp:txBody>
      <dsp:txXfrm>
        <a:off x="466043" y="5242616"/>
        <a:ext cx="6017354" cy="5860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715F16-D59C-4B2D-B258-0130A1C2DAB1}">
      <dsp:nvSpPr>
        <dsp:cNvPr id="0" name=""/>
        <dsp:cNvSpPr/>
      </dsp:nvSpPr>
      <dsp:spPr>
        <a:xfrm>
          <a:off x="0" y="218636"/>
          <a:ext cx="8686800" cy="106218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Voda – řeky, jezera        zdroj energie.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Ve vodě žijí ryby       zdroj potravy pro člověka</a:t>
          </a:r>
          <a:endParaRPr lang="cs-CZ" sz="2000" kern="1200" dirty="0"/>
        </a:p>
      </dsp:txBody>
      <dsp:txXfrm>
        <a:off x="51852" y="270488"/>
        <a:ext cx="8583096" cy="958483"/>
      </dsp:txXfrm>
    </dsp:sp>
    <dsp:sp modelId="{8E93CA7A-34A1-4DC4-A95F-C9AC91BEAEBD}">
      <dsp:nvSpPr>
        <dsp:cNvPr id="0" name=""/>
        <dsp:cNvSpPr/>
      </dsp:nvSpPr>
      <dsp:spPr>
        <a:xfrm>
          <a:off x="0" y="1083433"/>
          <a:ext cx="8686800" cy="707629"/>
        </a:xfrm>
        <a:prstGeom prst="roundRect">
          <a:avLst/>
        </a:prstGeom>
        <a:solidFill>
          <a:schemeClr val="accent5">
            <a:hueOff val="1343711"/>
            <a:satOff val="1896"/>
            <a:lumOff val="-2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Vítr       zdroj energie</a:t>
          </a:r>
        </a:p>
      </dsp:txBody>
      <dsp:txXfrm>
        <a:off x="34544" y="1117977"/>
        <a:ext cx="8617712" cy="638541"/>
      </dsp:txXfrm>
    </dsp:sp>
    <dsp:sp modelId="{EBE147C4-F71A-40FE-BE6E-AAC8D5689543}">
      <dsp:nvSpPr>
        <dsp:cNvPr id="0" name=""/>
        <dsp:cNvSpPr/>
      </dsp:nvSpPr>
      <dsp:spPr>
        <a:xfrm>
          <a:off x="0" y="1803886"/>
          <a:ext cx="8686800" cy="894488"/>
        </a:xfrm>
        <a:prstGeom prst="roundRect">
          <a:avLst/>
        </a:prstGeom>
        <a:solidFill>
          <a:schemeClr val="accent5">
            <a:hueOff val="2687421"/>
            <a:satOff val="3792"/>
            <a:lumOff val="-47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Slunce        zdroj energie</a:t>
          </a:r>
        </a:p>
      </dsp:txBody>
      <dsp:txXfrm>
        <a:off x="43665" y="1847551"/>
        <a:ext cx="8599470" cy="807158"/>
      </dsp:txXfrm>
    </dsp:sp>
    <dsp:sp modelId="{DA50B9A5-2522-4A8F-A80B-5D54E4498A0D}">
      <dsp:nvSpPr>
        <dsp:cNvPr id="0" name=""/>
        <dsp:cNvSpPr/>
      </dsp:nvSpPr>
      <dsp:spPr>
        <a:xfrm>
          <a:off x="0" y="2695548"/>
          <a:ext cx="8686800" cy="894488"/>
        </a:xfrm>
        <a:prstGeom prst="roundRect">
          <a:avLst/>
        </a:prstGeom>
        <a:solidFill>
          <a:schemeClr val="accent5">
            <a:hueOff val="4031132"/>
            <a:satOff val="5687"/>
            <a:lumOff val="-70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Půda        zdroj obživy</a:t>
          </a:r>
        </a:p>
      </dsp:txBody>
      <dsp:txXfrm>
        <a:off x="43665" y="2739213"/>
        <a:ext cx="8599470" cy="807158"/>
      </dsp:txXfrm>
    </dsp:sp>
    <dsp:sp modelId="{88F6B629-647C-400A-93BA-0F200974116F}">
      <dsp:nvSpPr>
        <dsp:cNvPr id="0" name=""/>
        <dsp:cNvSpPr/>
      </dsp:nvSpPr>
      <dsp:spPr>
        <a:xfrm>
          <a:off x="0" y="3603442"/>
          <a:ext cx="8686800" cy="894488"/>
        </a:xfrm>
        <a:prstGeom prst="roundRect">
          <a:avLst/>
        </a:prstGeom>
        <a:solidFill>
          <a:schemeClr val="accent5">
            <a:hueOff val="5374843"/>
            <a:satOff val="7583"/>
            <a:lumOff val="-94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Vzduch + rostliny         zdroj kyslíku</a:t>
          </a:r>
        </a:p>
      </dsp:txBody>
      <dsp:txXfrm>
        <a:off x="43665" y="3647107"/>
        <a:ext cx="8599470" cy="807158"/>
      </dsp:txXfrm>
    </dsp:sp>
    <dsp:sp modelId="{20E300C4-B5D0-42EF-80A8-84AD8AD93A16}">
      <dsp:nvSpPr>
        <dsp:cNvPr id="0" name=""/>
        <dsp:cNvSpPr/>
      </dsp:nvSpPr>
      <dsp:spPr>
        <a:xfrm>
          <a:off x="0" y="4503839"/>
          <a:ext cx="8686800" cy="894488"/>
        </a:xfrm>
        <a:prstGeom prst="roundRect">
          <a:avLst/>
        </a:prstGeom>
        <a:solidFill>
          <a:schemeClr val="accent5">
            <a:hueOff val="6718553"/>
            <a:satOff val="9479"/>
            <a:lumOff val="-11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Člověk by se měl chovat ohleduplně a s úctou ke všem přírodním zdrojům. Aby měl dostatek pitné vody, čisté řeky plné ryb, čistý vzduch, zdravou a úrodnou půdu, která plodí zdravé rostliny a stromy, které nám dávají kyslík.</a:t>
          </a:r>
        </a:p>
      </dsp:txBody>
      <dsp:txXfrm>
        <a:off x="43665" y="4547504"/>
        <a:ext cx="8599470" cy="8071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26.8.2013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26.8.2013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69" r:id="rId1"/>
    <p:sldLayoutId id="2147484970" r:id="rId2"/>
    <p:sldLayoutId id="2147484971" r:id="rId3"/>
    <p:sldLayoutId id="2147484972" r:id="rId4"/>
    <p:sldLayoutId id="2147484973" r:id="rId5"/>
    <p:sldLayoutId id="2147484974" r:id="rId6"/>
    <p:sldLayoutId id="2147484975" r:id="rId7"/>
    <p:sldLayoutId id="2147484976" r:id="rId8"/>
    <p:sldLayoutId id="2147484977" r:id="rId9"/>
    <p:sldLayoutId id="2147484978" r:id="rId10"/>
    <p:sldLayoutId id="21474849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9.jpeg"/><Relationship Id="rId5" Type="http://schemas.openxmlformats.org/officeDocument/2006/relationships/diagramColors" Target="../diagrams/colors1.xml"/><Relationship Id="rId10" Type="http://schemas.openxmlformats.org/officeDocument/2006/relationships/image" Target="../media/image8.jpe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10.png"/><Relationship Id="rId12" Type="http://schemas.openxmlformats.org/officeDocument/2006/relationships/image" Target="../media/image15.wmf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14.wmf"/><Relationship Id="rId5" Type="http://schemas.openxmlformats.org/officeDocument/2006/relationships/diagramColors" Target="../diagrams/colors2.xml"/><Relationship Id="rId10" Type="http://schemas.openxmlformats.org/officeDocument/2006/relationships/image" Target="../media/image13.wmf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2.wmf"/><Relationship Id="rId1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23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18.wmf"/><Relationship Id="rId12" Type="http://schemas.openxmlformats.org/officeDocument/2006/relationships/image" Target="../media/image22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openxmlformats.org/officeDocument/2006/relationships/image" Target="../media/image21.wmf"/><Relationship Id="rId5" Type="http://schemas.openxmlformats.org/officeDocument/2006/relationships/diagramColors" Target="../diagrams/colors3.xml"/><Relationship Id="rId10" Type="http://schemas.openxmlformats.org/officeDocument/2006/relationships/image" Target="../media/image20.wmf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diagramLayout" Target="../diagrams/layout4.xml"/><Relationship Id="rId7" Type="http://schemas.openxmlformats.org/officeDocument/2006/relationships/image" Target="../media/image24.wmf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10" Type="http://schemas.openxmlformats.org/officeDocument/2006/relationships/image" Target="../media/image27.png"/><Relationship Id="rId4" Type="http://schemas.openxmlformats.org/officeDocument/2006/relationships/diagramQuickStyle" Target="../diagrams/quickStyle4.xml"/><Relationship Id="rId9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d/de/Sonnenkollektor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  ENVIROMENTÁLNÍ VÝCHOVA		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EKOSYSTÉMy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- přírodní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Monika Dvořáková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9715769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VY_32_INOVACE_31_EV_09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ENVIROMENTÁLNÍ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VÝCHOVA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EKOSYSTÉMY – přírodní zdroje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Monika Dvořáková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ekosystémem přírodní zdroje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Orientace v terminologii přírodní zdroje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ZŠ/1.- 5.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5.3.2013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23957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Ekosystémy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– přírodní zdroje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57606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sz="22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6161636"/>
              </p:ext>
            </p:extLst>
          </p:nvPr>
        </p:nvGraphicFramePr>
        <p:xfrm>
          <a:off x="304800" y="548680"/>
          <a:ext cx="8686800" cy="61206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PŘÍRODNÍ ZDROJE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Documents and Settings\Ondra\Local Settings\Temporary Internet Files\Content.IE5\E3XFQM78\MP90043084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31640" y="476672"/>
            <a:ext cx="1656184" cy="1316717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W0DRLASM\MC900439222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87623" y="1916832"/>
            <a:ext cx="1737983" cy="1728192"/>
          </a:xfrm>
          <a:prstGeom prst="rect">
            <a:avLst/>
          </a:prstGeom>
          <a:noFill/>
        </p:spPr>
      </p:pic>
      <p:pic>
        <p:nvPicPr>
          <p:cNvPr id="1031" name="Picture 7" descr="C:\Documents and Settings\Ondra\Local Settings\Temporary Internet Files\Content.IE5\3DQM1X5J\MC900441753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48264" y="3501008"/>
            <a:ext cx="1368152" cy="1368152"/>
          </a:xfrm>
          <a:prstGeom prst="rect">
            <a:avLst/>
          </a:prstGeom>
          <a:noFill/>
        </p:spPr>
      </p:pic>
      <p:pic>
        <p:nvPicPr>
          <p:cNvPr id="1034" name="Picture 10" descr="C:\Documents and Settings\Ondra\Local Settings\Temporary Internet Files\Content.IE5\E3XFQM78\MP900403722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52320" y="5373216"/>
            <a:ext cx="1079554" cy="1349772"/>
          </a:xfrm>
          <a:prstGeom prst="rect">
            <a:avLst/>
          </a:prstGeom>
          <a:noFill/>
        </p:spPr>
      </p:pic>
      <p:pic>
        <p:nvPicPr>
          <p:cNvPr id="1026" name="Picture 2" descr="Soubor:Stráž panely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707" y="5353497"/>
            <a:ext cx="2085117" cy="1389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304800" y="188640"/>
          <a:ext cx="8686800" cy="6480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5004048" y="1196752"/>
            <a:ext cx="108012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Documents and Settings\Ondra\Local Settings\Temporary Internet Files\Content.IE5\W0DRLASM\MC90044139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919864" y="548680"/>
            <a:ext cx="1224136" cy="1224136"/>
          </a:xfrm>
          <a:prstGeom prst="rect">
            <a:avLst/>
          </a:prstGeom>
          <a:noFill/>
        </p:spPr>
      </p:pic>
      <p:pic>
        <p:nvPicPr>
          <p:cNvPr id="3075" name="Picture 3" descr="C:\Documents and Settings\Ondra\Local Settings\Temporary Internet Files\Content.IE5\X8ORGK0F\MC90044187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139952" y="1268760"/>
            <a:ext cx="720205" cy="721455"/>
          </a:xfrm>
          <a:prstGeom prst="rect">
            <a:avLst/>
          </a:prstGeom>
          <a:noFill/>
        </p:spPr>
      </p:pic>
      <p:pic>
        <p:nvPicPr>
          <p:cNvPr id="3076" name="Picture 4" descr="C:\Documents and Settings\Ondra\Local Settings\Temporary Internet Files\Content.IE5\3DQM1X5J\MC90010496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404664"/>
            <a:ext cx="910743" cy="910743"/>
          </a:xfrm>
          <a:prstGeom prst="rect">
            <a:avLst/>
          </a:prstGeom>
          <a:noFill/>
        </p:spPr>
      </p:pic>
      <p:sp>
        <p:nvSpPr>
          <p:cNvPr id="9" name="Šipka doprava 8"/>
          <p:cNvSpPr/>
          <p:nvPr/>
        </p:nvSpPr>
        <p:spPr>
          <a:xfrm>
            <a:off x="1115616" y="4077072"/>
            <a:ext cx="216024" cy="117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2915816" y="4077072"/>
            <a:ext cx="288032" cy="1177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7" name="Picture 5" descr="C:\Documents and Settings\Ondra\Local Settings\Temporary Internet Files\Content.IE5\X8ORGK0F\MC900310616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427984" y="2204864"/>
            <a:ext cx="1090325" cy="852676"/>
          </a:xfrm>
          <a:prstGeom prst="rect">
            <a:avLst/>
          </a:prstGeom>
          <a:noFill/>
        </p:spPr>
      </p:pic>
      <p:sp>
        <p:nvSpPr>
          <p:cNvPr id="12" name="Šipka doprava 11"/>
          <p:cNvSpPr/>
          <p:nvPr/>
        </p:nvSpPr>
        <p:spPr>
          <a:xfrm>
            <a:off x="5508104" y="2564904"/>
            <a:ext cx="792088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8" name="Picture 6" descr="C:\Documents and Settings\Ondra\Local Settings\Temporary Internet Files\Content.IE5\3DQM1X5J\MC900078783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76256" y="2492896"/>
            <a:ext cx="636705" cy="683787"/>
          </a:xfrm>
          <a:prstGeom prst="rect">
            <a:avLst/>
          </a:prstGeom>
          <a:noFill/>
        </p:spPr>
      </p:pic>
      <p:pic>
        <p:nvPicPr>
          <p:cNvPr id="3080" name="Picture 8" descr="C:\Documents and Settings\Ondra\Local Settings\Temporary Internet Files\Content.IE5\X8ORGK0F\MC900335650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956376" y="2636912"/>
            <a:ext cx="773882" cy="549759"/>
          </a:xfrm>
          <a:prstGeom prst="rect">
            <a:avLst/>
          </a:prstGeom>
          <a:noFill/>
        </p:spPr>
      </p:pic>
      <p:pic>
        <p:nvPicPr>
          <p:cNvPr id="2050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372200" y="3933056"/>
            <a:ext cx="792087" cy="497330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W0DRLASM\MC900440389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24328" y="3356992"/>
            <a:ext cx="1299592" cy="1299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686800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Neobnovitelné přírodní zdroje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323528" y="665312"/>
          <a:ext cx="8686800" cy="6192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3563888" y="1988840"/>
            <a:ext cx="216024" cy="18973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796136" y="4005064"/>
            <a:ext cx="216024" cy="14401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5724128" y="5085184"/>
            <a:ext cx="186320" cy="72008"/>
          </a:xfrm>
          <a:prstGeom prst="rightArrow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Documents and Settings\Ondra\Local Settings\Temporary Internet Files\Content.IE5\W0DRLASM\MC9003074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164288" y="1916832"/>
            <a:ext cx="843147" cy="725676"/>
          </a:xfrm>
          <a:prstGeom prst="rect">
            <a:avLst/>
          </a:prstGeom>
          <a:noFill/>
        </p:spPr>
      </p:pic>
      <p:pic>
        <p:nvPicPr>
          <p:cNvPr id="4100" name="Picture 4" descr="C:\Documents and Settings\Ondra\Local Settings\Temporary Internet Files\Content.IE5\X8ORGK0F\MC90007878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4869160"/>
            <a:ext cx="1005748" cy="1080120"/>
          </a:xfrm>
          <a:prstGeom prst="rect">
            <a:avLst/>
          </a:prstGeom>
          <a:noFill/>
        </p:spPr>
      </p:pic>
      <p:pic>
        <p:nvPicPr>
          <p:cNvPr id="4101" name="Picture 5" descr="C:\Documents and Settings\Ondra\Local Settings\Temporary Internet Files\Content.IE5\E3XFQM78\MC900433796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5921896"/>
            <a:ext cx="936104" cy="936104"/>
          </a:xfrm>
          <a:prstGeom prst="rect">
            <a:avLst/>
          </a:prstGeom>
          <a:noFill/>
        </p:spPr>
      </p:pic>
      <p:pic>
        <p:nvPicPr>
          <p:cNvPr id="3074" name="Picture 2" descr="C:\Documents and Settings\Ondra\Local Settings\Temporary Internet Files\Content.IE5\X8ORGK0F\MC90043762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404664"/>
            <a:ext cx="1278865" cy="1274440"/>
          </a:xfrm>
          <a:prstGeom prst="rect">
            <a:avLst/>
          </a:prstGeom>
          <a:noFill/>
        </p:spPr>
      </p:pic>
      <p:sp>
        <p:nvSpPr>
          <p:cNvPr id="16" name="Šipka doprava 15"/>
          <p:cNvSpPr/>
          <p:nvPr/>
        </p:nvSpPr>
        <p:spPr>
          <a:xfrm>
            <a:off x="755576" y="3212976"/>
            <a:ext cx="216024" cy="144016"/>
          </a:xfrm>
          <a:prstGeom prst="rightArrow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 descr="C:\Program Files\Microsoft Office\MEDIA\CAGCAT10\j0251301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100392" y="5839608"/>
            <a:ext cx="1043608" cy="879597"/>
          </a:xfrm>
          <a:prstGeom prst="rect">
            <a:avLst/>
          </a:prstGeom>
          <a:noFill/>
        </p:spPr>
      </p:pic>
      <p:pic>
        <p:nvPicPr>
          <p:cNvPr id="2050" name="Picture 2" descr="Soubor:FOLD OPEN PIPE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7247" y="2812013"/>
            <a:ext cx="1358623" cy="945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Clay-ss-2005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9544" y="3863907"/>
            <a:ext cx="1351601" cy="1005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88640"/>
            <a:ext cx="8686800" cy="1106760"/>
          </a:xfrm>
        </p:spPr>
        <p:txBody>
          <a:bodyPr/>
          <a:lstStyle/>
          <a:p>
            <a:r>
              <a:rPr lang="cs-CZ" dirty="0" smtClean="0"/>
              <a:t>Obnovitelné přírodní zdroje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251520" y="836712"/>
          <a:ext cx="868680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2483768" y="1340768"/>
            <a:ext cx="288032" cy="72008"/>
          </a:xfrm>
          <a:prstGeom prst="rightArrow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827584" y="2204864"/>
            <a:ext cx="216024" cy="72008"/>
          </a:xfrm>
          <a:prstGeom prst="rightArrow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1259632" y="3068960"/>
            <a:ext cx="216024" cy="72008"/>
          </a:xfrm>
          <a:prstGeom prst="rightArrow">
            <a:avLst/>
          </a:prstGeom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267744" y="4869160"/>
            <a:ext cx="288032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043608" y="3933056"/>
            <a:ext cx="288032" cy="117727"/>
          </a:xfrm>
          <a:prstGeom prst="rightArrow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Ondra\Local Settings\Temporary Internet Files\Content.IE5\W0DRLASM\MC90043779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2276872"/>
            <a:ext cx="3773512" cy="2234316"/>
          </a:xfrm>
          <a:prstGeom prst="rect">
            <a:avLst/>
          </a:prstGeom>
          <a:noFill/>
        </p:spPr>
      </p:pic>
      <p:pic>
        <p:nvPicPr>
          <p:cNvPr id="1027" name="Picture 3" descr="C:\Documents and Settings\Ondra\Local Settings\Temporary Internet Files\Content.IE5\X8ORGK0F\MC90005627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96336" y="260648"/>
            <a:ext cx="1038525" cy="1398929"/>
          </a:xfrm>
          <a:prstGeom prst="rect">
            <a:avLst/>
          </a:prstGeom>
          <a:noFill/>
        </p:spPr>
      </p:pic>
      <p:sp>
        <p:nvSpPr>
          <p:cNvPr id="12" name="Šipka doprava 11"/>
          <p:cNvSpPr/>
          <p:nvPr/>
        </p:nvSpPr>
        <p:spPr>
          <a:xfrm>
            <a:off x="2123728" y="1700808"/>
            <a:ext cx="216024" cy="72008"/>
          </a:xfrm>
          <a:prstGeom prst="rightArrow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Documents and Settings\Ondra\Local Settings\Temporary Internet Files\Content.IE5\X8ORGK0F\MP90044906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316416" y="5955181"/>
            <a:ext cx="827584" cy="902819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3DQM1X5J\MC900437639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452320" y="6093296"/>
            <a:ext cx="648072" cy="6480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404664"/>
            <a:ext cx="7704856" cy="5976664"/>
          </a:xfrm>
        </p:spPr>
        <p:txBody>
          <a:bodyPr>
            <a:normAutofit/>
          </a:bodyPr>
          <a:lstStyle/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200" u="sng" dirty="0" smtClean="0">
              <a:ln w="1905"/>
              <a:solidFill>
                <a:schemeClr val="accent3">
                  <a:lumMod val="60000"/>
                  <a:lumOff val="40000"/>
                </a:scheme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u="sng" dirty="0" smtClean="0">
              <a:ln w="1905"/>
              <a:solidFill>
                <a:schemeClr val="accent3">
                  <a:lumMod val="75000"/>
                </a:scheme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u="sng" dirty="0">
                <a:ln w="1905"/>
                <a:solidFill>
                  <a:srgbClr val="E67B22"/>
                </a:solidFill>
                <a:latin typeface="Verdana"/>
                <a:ea typeface="Verdana"/>
                <a:cs typeface="Verdana"/>
              </a:rPr>
              <a:t>http://upload.wikimedia.org/wikipedia/commons/2/2c/Clay-ss-2005.jpg</a:t>
            </a:r>
            <a:endParaRPr lang="cs-CZ" sz="1200" u="sng" dirty="0" smtClean="0">
              <a:ln w="1905"/>
              <a:solidFill>
                <a:srgbClr val="E67B22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accent3">
                    <a:lumMod val="75000"/>
                  </a:scheme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1200" dirty="0">
                <a:ln w="1905"/>
                <a:solidFill>
                  <a:schemeClr val="accent3">
                    <a:lumMod val="75000"/>
                  </a:schemeClr>
                </a:solidFill>
                <a:latin typeface="Verdana"/>
                <a:ea typeface="Verdana"/>
                <a:cs typeface="Verdana"/>
                <a:hlinkClick r:id="rId3"/>
              </a:rPr>
              <a:t>://upload.wikimedia.org/wikipedia/commons/thumb/b/be/FOLD_OPEN_PIPE.JPG/800px-FOLD_OPEN_PIPE.JPG</a:t>
            </a:r>
            <a:endParaRPr lang="cs-CZ" sz="1200" dirty="0" smtClean="0">
              <a:ln w="1905"/>
              <a:solidFill>
                <a:schemeClr val="accent3">
                  <a:lumMod val="75000"/>
                </a:scheme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ln w="1905"/>
                <a:solidFill>
                  <a:schemeClr val="accent3">
                    <a:lumMod val="75000"/>
                  </a:schemeClr>
                </a:solidFill>
                <a:latin typeface="Verdana"/>
                <a:ea typeface="Verdana"/>
                <a:cs typeface="Verdana"/>
                <a:hlinkClick r:id="rId3"/>
              </a:rPr>
              <a:t>http://upload.wikimedia.org/wikipedia/commons/thumb/3/31/Str%C3%A1%C5%BE_panely.jpg/800px-Str%C3%A1%C5%BE_panely.jpg</a:t>
            </a:r>
            <a:endParaRPr lang="cs-CZ" sz="1200" dirty="0" smtClean="0">
              <a:ln w="1905"/>
              <a:solidFill>
                <a:schemeClr val="accent3">
                  <a:lumMod val="75000"/>
                </a:schemeClr>
              </a:solidFill>
              <a:latin typeface="Verdana"/>
              <a:ea typeface="Verdana"/>
              <a:cs typeface="Verdana"/>
              <a:hlinkClick r:id="rId3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solidFill>
                  <a:schemeClr val="accent3">
                    <a:lumMod val="75000"/>
                  </a:schemeClr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schemeClr val="accent3">
                    <a:lumMod val="75000"/>
                  </a:schemeClr>
                </a:solidFill>
                <a:hlinkClick r:id="rId4"/>
              </a:rPr>
              <a:t>upload.wikimedia.org/wikipedia/commons/d/de/Sonnenkollektoren.jpg</a:t>
            </a:r>
            <a:endParaRPr lang="cs-CZ" sz="1200" dirty="0" smtClean="0">
              <a:ln w="1905"/>
              <a:solidFill>
                <a:schemeClr val="accent3">
                  <a:lumMod val="75000"/>
                </a:scheme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 smtClean="0">
                <a:ln w="1905"/>
                <a:solidFill>
                  <a:schemeClr val="accent3">
                    <a:lumMod val="75000"/>
                  </a:scheme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1200" dirty="0" smtClean="0">
              <a:ln w="1905"/>
              <a:solidFill>
                <a:schemeClr val="accent3">
                  <a:lumMod val="75000"/>
                </a:schemeClr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16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/>
            <a:endParaRPr lang="cs-CZ" sz="900" dirty="0" smtClean="0">
              <a:ln w="1905"/>
              <a:solidFill>
                <a:schemeClr val="tx1"/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r>
              <a:rPr lang="cs-CZ" sz="1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492875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2637" y="336995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1131</TotalTime>
  <Words>567</Words>
  <Application>Microsoft Office PowerPoint</Application>
  <PresentationFormat>Předvádění na obrazovce (4:3)</PresentationFormat>
  <Paragraphs>89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   ENVIROMENTÁLNÍ VÝCHOVA    EKOSYSTÉMy - přírodní zdroje</vt:lpstr>
      <vt:lpstr>Prezentace aplikace PowerPoint</vt:lpstr>
      <vt:lpstr>Ekosystémy – přírodní zdroje</vt:lpstr>
      <vt:lpstr>  </vt:lpstr>
      <vt:lpstr>Prezentace aplikace PowerPoint</vt:lpstr>
      <vt:lpstr>Neobnovitelné přírodní zdroje</vt:lpstr>
      <vt:lpstr>Obnovitelné přírodní zdroje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132</cp:revision>
  <dcterms:created xsi:type="dcterms:W3CDTF">2012-06-27T08:54:30Z</dcterms:created>
  <dcterms:modified xsi:type="dcterms:W3CDTF">2013-08-26T17:55:44Z</dcterms:modified>
</cp:coreProperties>
</file>