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1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>
        <p:scale>
          <a:sx n="82" d="100"/>
          <a:sy n="82" d="100"/>
        </p:scale>
        <p:origin x="-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vList2" loCatId="list" qsTypeId="urn:microsoft.com/office/officeart/2005/8/quickstyle/3d1" qsCatId="3D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29E6281-1AD0-440A-BF60-48362A722A35}">
      <dgm:prSet/>
      <dgm:spPr/>
      <dgm:t>
        <a:bodyPr/>
        <a:lstStyle/>
        <a:p>
          <a:r>
            <a:rPr lang="cs-CZ" dirty="0" smtClean="0"/>
            <a:t>                                 ENERGIE PRO ZEMI</a:t>
          </a:r>
        </a:p>
      </dgm:t>
    </dgm:pt>
    <dgm:pt modelId="{13CAA781-9220-4337-82E4-46171CD68663}" type="parTrans" cxnId="{2E36DBDE-3D49-4565-8915-BC0917DE6104}">
      <dgm:prSet/>
      <dgm:spPr/>
      <dgm:t>
        <a:bodyPr/>
        <a:lstStyle/>
        <a:p>
          <a:endParaRPr lang="cs-CZ"/>
        </a:p>
      </dgm:t>
    </dgm:pt>
    <dgm:pt modelId="{CF07C129-BD51-472A-B03B-3D98272B8A44}" type="sibTrans" cxnId="{2E36DBDE-3D49-4565-8915-BC0917DE6104}">
      <dgm:prSet/>
      <dgm:spPr/>
      <dgm:t>
        <a:bodyPr/>
        <a:lstStyle/>
        <a:p>
          <a:endParaRPr lang="cs-CZ"/>
        </a:p>
      </dgm:t>
    </dgm:pt>
    <dgm:pt modelId="{0E1DA1D4-0F08-44A0-A36A-DA24B09A32A4}">
      <dgm:prSet/>
      <dgm:spPr/>
      <dgm:t>
        <a:bodyPr/>
        <a:lstStyle/>
        <a:p>
          <a:r>
            <a:rPr lang="cs-CZ" dirty="0" smtClean="0"/>
            <a:t>Přímé využití sluneční energie     solární elektrárny      elektrická energie       </a:t>
          </a:r>
        </a:p>
      </dgm:t>
    </dgm:pt>
    <dgm:pt modelId="{400F9F43-674E-4FB4-951C-18B5440E4638}" type="parTrans" cxnId="{C264D587-F1DA-42EA-B17F-48BDBD965433}">
      <dgm:prSet/>
      <dgm:spPr/>
      <dgm:t>
        <a:bodyPr/>
        <a:lstStyle/>
        <a:p>
          <a:endParaRPr lang="cs-CZ"/>
        </a:p>
      </dgm:t>
    </dgm:pt>
    <dgm:pt modelId="{7FF2EE0D-8C98-46A5-AFF6-98EB97ED6FFA}" type="sibTrans" cxnId="{C264D587-F1DA-42EA-B17F-48BDBD965433}">
      <dgm:prSet/>
      <dgm:spPr/>
      <dgm:t>
        <a:bodyPr/>
        <a:lstStyle/>
        <a:p>
          <a:endParaRPr lang="cs-CZ"/>
        </a:p>
      </dgm:t>
    </dgm:pt>
    <dgm:pt modelId="{B9520DEF-2F6B-4970-9484-EE7C7822FF24}">
      <dgm:prSet/>
      <dgm:spPr/>
      <dgm:t>
        <a:bodyPr/>
        <a:lstStyle/>
        <a:p>
          <a:r>
            <a:rPr lang="cs-CZ" dirty="0" smtClean="0"/>
            <a:t>Přírodní zdroje, které člověk využívá k výrobě </a:t>
          </a:r>
          <a:r>
            <a:rPr lang="cs-CZ" b="1" u="sng" dirty="0" smtClean="0"/>
            <a:t>energie</a:t>
          </a:r>
          <a:r>
            <a:rPr lang="cs-CZ" dirty="0" smtClean="0"/>
            <a:t>, mají svůj původ u Slunce – ve slunečním záření. </a:t>
          </a:r>
        </a:p>
      </dgm:t>
    </dgm:pt>
    <dgm:pt modelId="{E51CDFD8-B8CC-4AC7-9D17-DB19BC3644BB}" type="parTrans" cxnId="{3115F86E-832D-452C-A1C9-96E2527DC3AB}">
      <dgm:prSet/>
      <dgm:spPr/>
      <dgm:t>
        <a:bodyPr/>
        <a:lstStyle/>
        <a:p>
          <a:endParaRPr lang="cs-CZ"/>
        </a:p>
      </dgm:t>
    </dgm:pt>
    <dgm:pt modelId="{3303C9AA-01AC-4CBF-AB54-494F5BAB4247}" type="sibTrans" cxnId="{3115F86E-832D-452C-A1C9-96E2527DC3AB}">
      <dgm:prSet/>
      <dgm:spPr/>
      <dgm:t>
        <a:bodyPr/>
        <a:lstStyle/>
        <a:p>
          <a:endParaRPr lang="cs-CZ"/>
        </a:p>
      </dgm:t>
    </dgm:pt>
    <dgm:pt modelId="{759798A9-A342-4D39-BCDC-0CA33912FFD0}" type="pres">
      <dgm:prSet presAssocID="{D3EC9A51-27F2-47D3-A2C1-77EA17AABE3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3311EE1-4B9C-4AC4-8BD0-E7AAB2974C19}" type="pres">
      <dgm:prSet presAssocID="{B29E6281-1AD0-440A-BF60-48362A722A3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807703-F925-47EE-85AA-4174CC2E35B9}" type="pres">
      <dgm:prSet presAssocID="{CF07C129-BD51-472A-B03B-3D98272B8A44}" presName="spacer" presStyleCnt="0"/>
      <dgm:spPr/>
      <dgm:t>
        <a:bodyPr/>
        <a:lstStyle/>
        <a:p>
          <a:endParaRPr lang="cs-CZ"/>
        </a:p>
      </dgm:t>
    </dgm:pt>
    <dgm:pt modelId="{AB269AE4-B2E8-463E-A7B3-1726FFB3BEB6}" type="pres">
      <dgm:prSet presAssocID="{0E1DA1D4-0F08-44A0-A36A-DA24B09A32A4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67CFC0-05BD-406C-B613-F2438737B2CC}" type="pres">
      <dgm:prSet presAssocID="{7FF2EE0D-8C98-46A5-AFF6-98EB97ED6FFA}" presName="spacer" presStyleCnt="0"/>
      <dgm:spPr/>
      <dgm:t>
        <a:bodyPr/>
        <a:lstStyle/>
        <a:p>
          <a:endParaRPr lang="cs-CZ"/>
        </a:p>
      </dgm:t>
    </dgm:pt>
    <dgm:pt modelId="{9B91C4EC-65B5-4738-8DF4-7E921793D791}" type="pres">
      <dgm:prSet presAssocID="{B9520DEF-2F6B-4970-9484-EE7C7822FF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06BCD2-E321-43CA-A339-8C080D5A33D9}" type="presOf" srcId="{D3EC9A51-27F2-47D3-A2C1-77EA17AABE33}" destId="{759798A9-A342-4D39-BCDC-0CA33912FFD0}" srcOrd="0" destOrd="0" presId="urn:microsoft.com/office/officeart/2005/8/layout/vList2"/>
    <dgm:cxn modelId="{2E36DBDE-3D49-4565-8915-BC0917DE6104}" srcId="{D3EC9A51-27F2-47D3-A2C1-77EA17AABE33}" destId="{B29E6281-1AD0-440A-BF60-48362A722A35}" srcOrd="0" destOrd="0" parTransId="{13CAA781-9220-4337-82E4-46171CD68663}" sibTransId="{CF07C129-BD51-472A-B03B-3D98272B8A44}"/>
    <dgm:cxn modelId="{2AA3C30A-ECDB-4C84-9015-15D6C0B1E818}" type="presOf" srcId="{B9520DEF-2F6B-4970-9484-EE7C7822FF24}" destId="{9B91C4EC-65B5-4738-8DF4-7E921793D791}" srcOrd="0" destOrd="0" presId="urn:microsoft.com/office/officeart/2005/8/layout/vList2"/>
    <dgm:cxn modelId="{F705E877-3887-4404-8983-636D7B2C867A}" type="presOf" srcId="{0E1DA1D4-0F08-44A0-A36A-DA24B09A32A4}" destId="{AB269AE4-B2E8-463E-A7B3-1726FFB3BEB6}" srcOrd="0" destOrd="0" presId="urn:microsoft.com/office/officeart/2005/8/layout/vList2"/>
    <dgm:cxn modelId="{46CFDE7D-A58B-402D-954D-2D1548D53A90}" type="presOf" srcId="{B29E6281-1AD0-440A-BF60-48362A722A35}" destId="{C3311EE1-4B9C-4AC4-8BD0-E7AAB2974C19}" srcOrd="0" destOrd="0" presId="urn:microsoft.com/office/officeart/2005/8/layout/vList2"/>
    <dgm:cxn modelId="{C264D587-F1DA-42EA-B17F-48BDBD965433}" srcId="{D3EC9A51-27F2-47D3-A2C1-77EA17AABE33}" destId="{0E1DA1D4-0F08-44A0-A36A-DA24B09A32A4}" srcOrd="1" destOrd="0" parTransId="{400F9F43-674E-4FB4-951C-18B5440E4638}" sibTransId="{7FF2EE0D-8C98-46A5-AFF6-98EB97ED6FFA}"/>
    <dgm:cxn modelId="{3115F86E-832D-452C-A1C9-96E2527DC3AB}" srcId="{D3EC9A51-27F2-47D3-A2C1-77EA17AABE33}" destId="{B9520DEF-2F6B-4970-9484-EE7C7822FF24}" srcOrd="2" destOrd="0" parTransId="{E51CDFD8-B8CC-4AC7-9D17-DB19BC3644BB}" sibTransId="{3303C9AA-01AC-4CBF-AB54-494F5BAB4247}"/>
    <dgm:cxn modelId="{4C550F3B-D20D-4C30-B58A-E8112CE052D1}" type="presParOf" srcId="{759798A9-A342-4D39-BCDC-0CA33912FFD0}" destId="{C3311EE1-4B9C-4AC4-8BD0-E7AAB2974C19}" srcOrd="0" destOrd="0" presId="urn:microsoft.com/office/officeart/2005/8/layout/vList2"/>
    <dgm:cxn modelId="{6A7BF7E4-FF50-4F84-865B-DC8E79C2407D}" type="presParOf" srcId="{759798A9-A342-4D39-BCDC-0CA33912FFD0}" destId="{B5807703-F925-47EE-85AA-4174CC2E35B9}" srcOrd="1" destOrd="0" presId="urn:microsoft.com/office/officeart/2005/8/layout/vList2"/>
    <dgm:cxn modelId="{F7336ECC-CF4F-4662-8D56-B164068826C3}" type="presParOf" srcId="{759798A9-A342-4D39-BCDC-0CA33912FFD0}" destId="{AB269AE4-B2E8-463E-A7B3-1726FFB3BEB6}" srcOrd="2" destOrd="0" presId="urn:microsoft.com/office/officeart/2005/8/layout/vList2"/>
    <dgm:cxn modelId="{270727E3-2902-4563-97D8-C69F144D9774}" type="presParOf" srcId="{759798A9-A342-4D39-BCDC-0CA33912FFD0}" destId="{F667CFC0-05BD-406C-B613-F2438737B2CC}" srcOrd="3" destOrd="0" presId="urn:microsoft.com/office/officeart/2005/8/layout/vList2"/>
    <dgm:cxn modelId="{078A0F7E-B58F-4160-8A36-9F8044F47169}" type="presParOf" srcId="{759798A9-A342-4D39-BCDC-0CA33912FFD0}" destId="{9B91C4EC-65B5-4738-8DF4-7E921793D79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0C7F506-F7C8-40DC-881A-B29FD84D5B4E}" type="doc">
      <dgm:prSet loTypeId="urn:microsoft.com/office/officeart/2005/8/layout/vList2" loCatId="list" qsTypeId="urn:microsoft.com/office/officeart/2005/8/quickstyle/3d3" qsCatId="3D" csTypeId="urn:microsoft.com/office/officeart/2005/8/colors/accent3_5" csCatId="accent3"/>
      <dgm:spPr/>
      <dgm:t>
        <a:bodyPr/>
        <a:lstStyle/>
        <a:p>
          <a:endParaRPr lang="cs-CZ"/>
        </a:p>
      </dgm:t>
    </dgm:pt>
    <dgm:pt modelId="{E7D612BC-3486-4F79-95A2-F3AE73D056F4}">
      <dgm:prSet/>
      <dgm:spPr/>
      <dgm:t>
        <a:bodyPr/>
        <a:lstStyle/>
        <a:p>
          <a:pPr rtl="0"/>
          <a:r>
            <a:rPr lang="cs-CZ" dirty="0" smtClean="0"/>
            <a:t>Země zachycuje jen malou část energie, kterou Slunce dodává Zemi. Přesto to stačí, aby se na Zemi udržel život.</a:t>
          </a:r>
          <a:endParaRPr lang="cs-CZ" dirty="0"/>
        </a:p>
      </dgm:t>
    </dgm:pt>
    <dgm:pt modelId="{9F2D0465-FAD2-4C85-BE1B-39EB2C451FCF}" type="parTrans" cxnId="{05932E3C-1198-470A-A6F9-56BB9284508A}">
      <dgm:prSet/>
      <dgm:spPr/>
      <dgm:t>
        <a:bodyPr/>
        <a:lstStyle/>
        <a:p>
          <a:endParaRPr lang="cs-CZ"/>
        </a:p>
      </dgm:t>
    </dgm:pt>
    <dgm:pt modelId="{1889D219-5D3C-4C87-A974-3272CF08E2C0}" type="sibTrans" cxnId="{05932E3C-1198-470A-A6F9-56BB9284508A}">
      <dgm:prSet/>
      <dgm:spPr/>
      <dgm:t>
        <a:bodyPr/>
        <a:lstStyle/>
        <a:p>
          <a:endParaRPr lang="cs-CZ"/>
        </a:p>
      </dgm:t>
    </dgm:pt>
    <dgm:pt modelId="{830AFC7A-60C4-4A29-87E8-F49E00CA56F5}">
      <dgm:prSet/>
      <dgm:spPr/>
      <dgm:t>
        <a:bodyPr/>
        <a:lstStyle/>
        <a:p>
          <a:pPr rtl="0"/>
          <a:r>
            <a:rPr lang="cs-CZ" dirty="0" smtClean="0"/>
            <a:t>Kdyby se spálily všechny zásoby ropy, uhlí a zemního plynu – PŘÍRODNÍ ZDROJE NEOBNOVITELNÉ, tak by se uvolnilo stejné množství energie, které dodá Slunce Zemi za 15 dní.</a:t>
          </a:r>
          <a:endParaRPr lang="cs-CZ" dirty="0"/>
        </a:p>
      </dgm:t>
    </dgm:pt>
    <dgm:pt modelId="{7F3063EA-572E-4BA4-A743-A813292F9A73}" type="parTrans" cxnId="{49853044-5219-40F3-B497-A38E2E29895F}">
      <dgm:prSet/>
      <dgm:spPr/>
      <dgm:t>
        <a:bodyPr/>
        <a:lstStyle/>
        <a:p>
          <a:endParaRPr lang="cs-CZ"/>
        </a:p>
      </dgm:t>
    </dgm:pt>
    <dgm:pt modelId="{40827082-A27E-4F8F-8276-5BBAB3C65987}" type="sibTrans" cxnId="{49853044-5219-40F3-B497-A38E2E29895F}">
      <dgm:prSet/>
      <dgm:spPr/>
      <dgm:t>
        <a:bodyPr/>
        <a:lstStyle/>
        <a:p>
          <a:endParaRPr lang="cs-CZ"/>
        </a:p>
      </dgm:t>
    </dgm:pt>
    <dgm:pt modelId="{CD255C58-2849-4C99-809C-CE4EAFDF692A}">
      <dgm:prSet/>
      <dgm:spPr/>
      <dgm:t>
        <a:bodyPr/>
        <a:lstStyle/>
        <a:p>
          <a:pPr rtl="0"/>
          <a:r>
            <a:rPr lang="cs-CZ" dirty="0" smtClean="0"/>
            <a:t>Uhlí, ropa, zemní plyn – fosilní paliva, vznikaly v dávné minulosti Země také díky slunečnímu záření.</a:t>
          </a:r>
          <a:endParaRPr lang="cs-CZ" dirty="0"/>
        </a:p>
      </dgm:t>
    </dgm:pt>
    <dgm:pt modelId="{6B60639A-9E48-40BD-8103-8696219DCF78}" type="parTrans" cxnId="{0EE4E748-8727-4796-94E7-BCA08C4EACE8}">
      <dgm:prSet/>
      <dgm:spPr/>
      <dgm:t>
        <a:bodyPr/>
        <a:lstStyle/>
        <a:p>
          <a:endParaRPr lang="cs-CZ"/>
        </a:p>
      </dgm:t>
    </dgm:pt>
    <dgm:pt modelId="{3C31A156-DC72-44C8-8E78-49DEC103CA79}" type="sibTrans" cxnId="{0EE4E748-8727-4796-94E7-BCA08C4EACE8}">
      <dgm:prSet/>
      <dgm:spPr/>
      <dgm:t>
        <a:bodyPr/>
        <a:lstStyle/>
        <a:p>
          <a:endParaRPr lang="cs-CZ"/>
        </a:p>
      </dgm:t>
    </dgm:pt>
    <dgm:pt modelId="{402A0964-2358-44DE-87EE-C5DB1BE8E74A}" type="pres">
      <dgm:prSet presAssocID="{A0C7F506-F7C8-40DC-881A-B29FD84D5B4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CDCBA8-EE9C-40AA-A016-7040BAF35A30}" type="pres">
      <dgm:prSet presAssocID="{E7D612BC-3486-4F79-95A2-F3AE73D056F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D09FD7-3562-4725-8BCE-B30C0A735ABF}" type="pres">
      <dgm:prSet presAssocID="{1889D219-5D3C-4C87-A974-3272CF08E2C0}" presName="spacer" presStyleCnt="0"/>
      <dgm:spPr/>
    </dgm:pt>
    <dgm:pt modelId="{ECCC3012-1F1F-4764-9A34-33D5CFFE6397}" type="pres">
      <dgm:prSet presAssocID="{830AFC7A-60C4-4A29-87E8-F49E00CA56F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D9F048-6B14-4198-B1CC-71615A86B528}" type="pres">
      <dgm:prSet presAssocID="{40827082-A27E-4F8F-8276-5BBAB3C65987}" presName="spacer" presStyleCnt="0"/>
      <dgm:spPr/>
    </dgm:pt>
    <dgm:pt modelId="{E8683162-6FD6-4297-AB03-B18170421D13}" type="pres">
      <dgm:prSet presAssocID="{CD255C58-2849-4C99-809C-CE4EAFDF692A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853044-5219-40F3-B497-A38E2E29895F}" srcId="{A0C7F506-F7C8-40DC-881A-B29FD84D5B4E}" destId="{830AFC7A-60C4-4A29-87E8-F49E00CA56F5}" srcOrd="1" destOrd="0" parTransId="{7F3063EA-572E-4BA4-A743-A813292F9A73}" sibTransId="{40827082-A27E-4F8F-8276-5BBAB3C65987}"/>
    <dgm:cxn modelId="{54F0E75B-D667-47E6-832F-AE03646E4909}" type="presOf" srcId="{E7D612BC-3486-4F79-95A2-F3AE73D056F4}" destId="{6DCDCBA8-EE9C-40AA-A016-7040BAF35A30}" srcOrd="0" destOrd="0" presId="urn:microsoft.com/office/officeart/2005/8/layout/vList2"/>
    <dgm:cxn modelId="{05932E3C-1198-470A-A6F9-56BB9284508A}" srcId="{A0C7F506-F7C8-40DC-881A-B29FD84D5B4E}" destId="{E7D612BC-3486-4F79-95A2-F3AE73D056F4}" srcOrd="0" destOrd="0" parTransId="{9F2D0465-FAD2-4C85-BE1B-39EB2C451FCF}" sibTransId="{1889D219-5D3C-4C87-A974-3272CF08E2C0}"/>
    <dgm:cxn modelId="{F2E24653-E43B-46A2-A128-69AAE92A0C60}" type="presOf" srcId="{CD255C58-2849-4C99-809C-CE4EAFDF692A}" destId="{E8683162-6FD6-4297-AB03-B18170421D13}" srcOrd="0" destOrd="0" presId="urn:microsoft.com/office/officeart/2005/8/layout/vList2"/>
    <dgm:cxn modelId="{5E5EDCA3-210B-4D6A-ACE4-B622B8034C1B}" type="presOf" srcId="{A0C7F506-F7C8-40DC-881A-B29FD84D5B4E}" destId="{402A0964-2358-44DE-87EE-C5DB1BE8E74A}" srcOrd="0" destOrd="0" presId="urn:microsoft.com/office/officeart/2005/8/layout/vList2"/>
    <dgm:cxn modelId="{DDE3964C-9220-49CF-8A3F-7A1743CD695F}" type="presOf" srcId="{830AFC7A-60C4-4A29-87E8-F49E00CA56F5}" destId="{ECCC3012-1F1F-4764-9A34-33D5CFFE6397}" srcOrd="0" destOrd="0" presId="urn:microsoft.com/office/officeart/2005/8/layout/vList2"/>
    <dgm:cxn modelId="{0EE4E748-8727-4796-94E7-BCA08C4EACE8}" srcId="{A0C7F506-F7C8-40DC-881A-B29FD84D5B4E}" destId="{CD255C58-2849-4C99-809C-CE4EAFDF692A}" srcOrd="2" destOrd="0" parTransId="{6B60639A-9E48-40BD-8103-8696219DCF78}" sibTransId="{3C31A156-DC72-44C8-8E78-49DEC103CA79}"/>
    <dgm:cxn modelId="{A9CCA96D-F10C-4B14-83DD-7F22AAEC73BD}" type="presParOf" srcId="{402A0964-2358-44DE-87EE-C5DB1BE8E74A}" destId="{6DCDCBA8-EE9C-40AA-A016-7040BAF35A30}" srcOrd="0" destOrd="0" presId="urn:microsoft.com/office/officeart/2005/8/layout/vList2"/>
    <dgm:cxn modelId="{ACD65523-C874-46DD-9F08-892AF7D0084F}" type="presParOf" srcId="{402A0964-2358-44DE-87EE-C5DB1BE8E74A}" destId="{28D09FD7-3562-4725-8BCE-B30C0A735ABF}" srcOrd="1" destOrd="0" presId="urn:microsoft.com/office/officeart/2005/8/layout/vList2"/>
    <dgm:cxn modelId="{9B5F4A57-99E7-4752-818D-6738F45D63CD}" type="presParOf" srcId="{402A0964-2358-44DE-87EE-C5DB1BE8E74A}" destId="{ECCC3012-1F1F-4764-9A34-33D5CFFE6397}" srcOrd="2" destOrd="0" presId="urn:microsoft.com/office/officeart/2005/8/layout/vList2"/>
    <dgm:cxn modelId="{19633ACB-2ECC-4AD4-9102-1235B1CBB9EC}" type="presParOf" srcId="{402A0964-2358-44DE-87EE-C5DB1BE8E74A}" destId="{1FD9F048-6B14-4198-B1CC-71615A86B528}" srcOrd="3" destOrd="0" presId="urn:microsoft.com/office/officeart/2005/8/layout/vList2"/>
    <dgm:cxn modelId="{A3CDC00F-FACA-4C02-8C54-A9048D0BCBE0}" type="presParOf" srcId="{402A0964-2358-44DE-87EE-C5DB1BE8E74A}" destId="{E8683162-6FD6-4297-AB03-B18170421D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9C58A10-8441-4FA3-8822-C198DC0787F7}" type="doc">
      <dgm:prSet loTypeId="urn:microsoft.com/office/officeart/2005/8/layout/vList3#1" loCatId="list" qsTypeId="urn:microsoft.com/office/officeart/2005/8/quickstyle/3d2" qsCatId="3D" csTypeId="urn:microsoft.com/office/officeart/2005/8/colors/accent3_4" csCatId="accent3"/>
      <dgm:spPr/>
      <dgm:t>
        <a:bodyPr/>
        <a:lstStyle/>
        <a:p>
          <a:endParaRPr lang="cs-CZ"/>
        </a:p>
      </dgm:t>
    </dgm:pt>
    <dgm:pt modelId="{1248F27C-FA9B-4992-BD00-36B179AA7C42}">
      <dgm:prSet/>
      <dgm:spPr/>
      <dgm:t>
        <a:bodyPr/>
        <a:lstStyle/>
        <a:p>
          <a:pPr rtl="0"/>
          <a:r>
            <a:rPr lang="cs-CZ" dirty="0" smtClean="0"/>
            <a:t>Člověk by měl na Zemi využívat co nejvíce OBNOVITELNÝCH PŘÍRODNÍCH ZDROJŮ energie (voda, vítr, slunce), protože zásoby NEOBNOVITELNÝCH PŘÍRODNÍCH ZDROJŮ (uhlí, ropa, plyn) </a:t>
          </a:r>
          <a:r>
            <a:rPr lang="cs-CZ" b="1" u="sng" dirty="0" smtClean="0"/>
            <a:t>UBÝVAJÍ.</a:t>
          </a:r>
          <a:endParaRPr lang="cs-CZ" dirty="0"/>
        </a:p>
      </dgm:t>
    </dgm:pt>
    <dgm:pt modelId="{E744843D-A73C-4D8B-ABA1-F45078660DDE}" type="parTrans" cxnId="{4F5C786A-C12C-459E-90B4-593A37602D36}">
      <dgm:prSet/>
      <dgm:spPr/>
      <dgm:t>
        <a:bodyPr/>
        <a:lstStyle/>
        <a:p>
          <a:endParaRPr lang="cs-CZ"/>
        </a:p>
      </dgm:t>
    </dgm:pt>
    <dgm:pt modelId="{666C5CB4-7DF0-489F-9A47-F329A664525C}" type="sibTrans" cxnId="{4F5C786A-C12C-459E-90B4-593A37602D36}">
      <dgm:prSet/>
      <dgm:spPr/>
      <dgm:t>
        <a:bodyPr/>
        <a:lstStyle/>
        <a:p>
          <a:endParaRPr lang="cs-CZ"/>
        </a:p>
      </dgm:t>
    </dgm:pt>
    <dgm:pt modelId="{D77A86A1-B02B-49F9-BF66-FAA36408E22F}">
      <dgm:prSet/>
      <dgm:spPr/>
      <dgm:t>
        <a:bodyPr/>
        <a:lstStyle/>
        <a:p>
          <a:pPr rtl="0"/>
          <a:r>
            <a:rPr lang="cs-CZ" dirty="0" smtClean="0"/>
            <a:t>Vodní energie – v ČR vodní elektrárny dávají lidem 3 % vyrobené elektřiny.</a:t>
          </a:r>
          <a:endParaRPr lang="cs-CZ" dirty="0"/>
        </a:p>
      </dgm:t>
    </dgm:pt>
    <dgm:pt modelId="{3516F4C7-04CA-48A4-804F-4701F867FDA3}" type="parTrans" cxnId="{3AB03ED9-1066-4E0F-B890-6C99D7967D55}">
      <dgm:prSet/>
      <dgm:spPr/>
      <dgm:t>
        <a:bodyPr/>
        <a:lstStyle/>
        <a:p>
          <a:endParaRPr lang="cs-CZ"/>
        </a:p>
      </dgm:t>
    </dgm:pt>
    <dgm:pt modelId="{0795029C-2178-413B-899C-907BEB1CCA60}" type="sibTrans" cxnId="{3AB03ED9-1066-4E0F-B890-6C99D7967D55}">
      <dgm:prSet/>
      <dgm:spPr/>
      <dgm:t>
        <a:bodyPr/>
        <a:lstStyle/>
        <a:p>
          <a:endParaRPr lang="cs-CZ"/>
        </a:p>
      </dgm:t>
    </dgm:pt>
    <dgm:pt modelId="{A1394CFB-CC5B-4DB9-84B4-B641FCC17FB5}">
      <dgm:prSet/>
      <dgm:spPr/>
      <dgm:t>
        <a:bodyPr/>
        <a:lstStyle/>
        <a:p>
          <a:pPr rtl="0"/>
          <a:r>
            <a:rPr lang="cs-CZ" dirty="0" smtClean="0"/>
            <a:t>Větrná energie – v ČR větrné elektrárny stojí v nadmořské výšce nad 500 m (např. v Krušných horách, v Jeseníkách) – fouká zde silnější vítr. Nejvíce větrných elektráren mají v Kalifornii (USA).</a:t>
          </a:r>
          <a:endParaRPr lang="cs-CZ" dirty="0"/>
        </a:p>
      </dgm:t>
    </dgm:pt>
    <dgm:pt modelId="{5E2AEC15-997F-4368-917E-DD564CB24E57}" type="parTrans" cxnId="{51814620-AFCD-4C4C-A0EC-C6E9DC01160B}">
      <dgm:prSet/>
      <dgm:spPr/>
      <dgm:t>
        <a:bodyPr/>
        <a:lstStyle/>
        <a:p>
          <a:endParaRPr lang="cs-CZ"/>
        </a:p>
      </dgm:t>
    </dgm:pt>
    <dgm:pt modelId="{DA76F680-8665-4C1D-901E-6302BE1E4B11}" type="sibTrans" cxnId="{51814620-AFCD-4C4C-A0EC-C6E9DC01160B}">
      <dgm:prSet/>
      <dgm:spPr/>
      <dgm:t>
        <a:bodyPr/>
        <a:lstStyle/>
        <a:p>
          <a:endParaRPr lang="cs-CZ"/>
        </a:p>
      </dgm:t>
    </dgm:pt>
    <dgm:pt modelId="{72C1B25E-86A3-4056-AF47-28CDB5F6F64D}" type="pres">
      <dgm:prSet presAssocID="{79C58A10-8441-4FA3-8822-C198DC0787F7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FD950A-4EDE-4DA4-84A6-E2028017E8AD}" type="pres">
      <dgm:prSet presAssocID="{1248F27C-FA9B-4992-BD00-36B179AA7C42}" presName="composite" presStyleCnt="0"/>
      <dgm:spPr/>
    </dgm:pt>
    <dgm:pt modelId="{8E31E910-DD24-4A7D-B1FE-8EA43A5DCF40}" type="pres">
      <dgm:prSet presAssocID="{1248F27C-FA9B-4992-BD00-36B179AA7C42}" presName="imgShp" presStyleLbl="fgImgPlace1" presStyleIdx="0" presStyleCnt="3"/>
      <dgm:spPr/>
    </dgm:pt>
    <dgm:pt modelId="{2E933F2F-1859-43DA-943B-959ACF873492}" type="pres">
      <dgm:prSet presAssocID="{1248F27C-FA9B-4992-BD00-36B179AA7C42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2C399E-DEC8-4256-9452-44BD518BFB54}" type="pres">
      <dgm:prSet presAssocID="{666C5CB4-7DF0-489F-9A47-F329A664525C}" presName="spacing" presStyleCnt="0"/>
      <dgm:spPr/>
    </dgm:pt>
    <dgm:pt modelId="{E82490F5-06D7-46C1-A103-84EB84ED1BAB}" type="pres">
      <dgm:prSet presAssocID="{D77A86A1-B02B-49F9-BF66-FAA36408E22F}" presName="composite" presStyleCnt="0"/>
      <dgm:spPr/>
    </dgm:pt>
    <dgm:pt modelId="{7620CBC5-6CAB-46A4-B484-CE6F3A51B445}" type="pres">
      <dgm:prSet presAssocID="{D77A86A1-B02B-49F9-BF66-FAA36408E22F}" presName="imgShp" presStyleLbl="fgImgPlace1" presStyleIdx="1" presStyleCnt="3"/>
      <dgm:spPr/>
    </dgm:pt>
    <dgm:pt modelId="{36EBE744-FF53-424D-B728-ACD7FD63DD04}" type="pres">
      <dgm:prSet presAssocID="{D77A86A1-B02B-49F9-BF66-FAA36408E22F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DC91CB-EF45-4652-ABFB-17A2DAA248D4}" type="pres">
      <dgm:prSet presAssocID="{0795029C-2178-413B-899C-907BEB1CCA60}" presName="spacing" presStyleCnt="0"/>
      <dgm:spPr/>
    </dgm:pt>
    <dgm:pt modelId="{2EE1825F-965E-4113-BB7D-6D4C6DCEBD4F}" type="pres">
      <dgm:prSet presAssocID="{A1394CFB-CC5B-4DB9-84B4-B641FCC17FB5}" presName="composite" presStyleCnt="0"/>
      <dgm:spPr/>
    </dgm:pt>
    <dgm:pt modelId="{3225BE2A-A5EB-4DEB-A46B-0394D7F8EE27}" type="pres">
      <dgm:prSet presAssocID="{A1394CFB-CC5B-4DB9-84B4-B641FCC17FB5}" presName="imgShp" presStyleLbl="fgImgPlace1" presStyleIdx="2" presStyleCnt="3"/>
      <dgm:spPr/>
    </dgm:pt>
    <dgm:pt modelId="{9630B86A-4D5B-4D2D-B73B-313A9BE910DD}" type="pres">
      <dgm:prSet presAssocID="{A1394CFB-CC5B-4DB9-84B4-B641FCC17FB5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99A763-0C89-40DC-ABAA-E550FD87D9E4}" type="presOf" srcId="{D77A86A1-B02B-49F9-BF66-FAA36408E22F}" destId="{36EBE744-FF53-424D-B728-ACD7FD63DD04}" srcOrd="0" destOrd="0" presId="urn:microsoft.com/office/officeart/2005/8/layout/vList3#1"/>
    <dgm:cxn modelId="{51814620-AFCD-4C4C-A0EC-C6E9DC01160B}" srcId="{79C58A10-8441-4FA3-8822-C198DC0787F7}" destId="{A1394CFB-CC5B-4DB9-84B4-B641FCC17FB5}" srcOrd="2" destOrd="0" parTransId="{5E2AEC15-997F-4368-917E-DD564CB24E57}" sibTransId="{DA76F680-8665-4C1D-901E-6302BE1E4B11}"/>
    <dgm:cxn modelId="{3104FB04-E8D7-4949-AD3F-12B31373AED3}" type="presOf" srcId="{A1394CFB-CC5B-4DB9-84B4-B641FCC17FB5}" destId="{9630B86A-4D5B-4D2D-B73B-313A9BE910DD}" srcOrd="0" destOrd="0" presId="urn:microsoft.com/office/officeart/2005/8/layout/vList3#1"/>
    <dgm:cxn modelId="{3AB03ED9-1066-4E0F-B890-6C99D7967D55}" srcId="{79C58A10-8441-4FA3-8822-C198DC0787F7}" destId="{D77A86A1-B02B-49F9-BF66-FAA36408E22F}" srcOrd="1" destOrd="0" parTransId="{3516F4C7-04CA-48A4-804F-4701F867FDA3}" sibTransId="{0795029C-2178-413B-899C-907BEB1CCA60}"/>
    <dgm:cxn modelId="{4F5C786A-C12C-459E-90B4-593A37602D36}" srcId="{79C58A10-8441-4FA3-8822-C198DC0787F7}" destId="{1248F27C-FA9B-4992-BD00-36B179AA7C42}" srcOrd="0" destOrd="0" parTransId="{E744843D-A73C-4D8B-ABA1-F45078660DDE}" sibTransId="{666C5CB4-7DF0-489F-9A47-F329A664525C}"/>
    <dgm:cxn modelId="{988769E8-1B0E-44A4-ADAF-EDBF76038F16}" type="presOf" srcId="{1248F27C-FA9B-4992-BD00-36B179AA7C42}" destId="{2E933F2F-1859-43DA-943B-959ACF873492}" srcOrd="0" destOrd="0" presId="urn:microsoft.com/office/officeart/2005/8/layout/vList3#1"/>
    <dgm:cxn modelId="{3C46A0AB-4CCC-40D2-A721-45260809104A}" type="presOf" srcId="{79C58A10-8441-4FA3-8822-C198DC0787F7}" destId="{72C1B25E-86A3-4056-AF47-28CDB5F6F64D}" srcOrd="0" destOrd="0" presId="urn:microsoft.com/office/officeart/2005/8/layout/vList3#1"/>
    <dgm:cxn modelId="{984F7ED8-979D-4BED-ABFF-6119D482FF4D}" type="presParOf" srcId="{72C1B25E-86A3-4056-AF47-28CDB5F6F64D}" destId="{24FD950A-4EDE-4DA4-84A6-E2028017E8AD}" srcOrd="0" destOrd="0" presId="urn:microsoft.com/office/officeart/2005/8/layout/vList3#1"/>
    <dgm:cxn modelId="{88BBDF47-4DA9-400D-83AB-43E5CD57C2C3}" type="presParOf" srcId="{24FD950A-4EDE-4DA4-84A6-E2028017E8AD}" destId="{8E31E910-DD24-4A7D-B1FE-8EA43A5DCF40}" srcOrd="0" destOrd="0" presId="urn:microsoft.com/office/officeart/2005/8/layout/vList3#1"/>
    <dgm:cxn modelId="{F9A7EF13-013F-4013-A412-64BBFBD5F49D}" type="presParOf" srcId="{24FD950A-4EDE-4DA4-84A6-E2028017E8AD}" destId="{2E933F2F-1859-43DA-943B-959ACF873492}" srcOrd="1" destOrd="0" presId="urn:microsoft.com/office/officeart/2005/8/layout/vList3#1"/>
    <dgm:cxn modelId="{A103C9D8-A21E-48F9-BA2C-96665DB431DC}" type="presParOf" srcId="{72C1B25E-86A3-4056-AF47-28CDB5F6F64D}" destId="{222C399E-DEC8-4256-9452-44BD518BFB54}" srcOrd="1" destOrd="0" presId="urn:microsoft.com/office/officeart/2005/8/layout/vList3#1"/>
    <dgm:cxn modelId="{F1B884BD-E7FE-4AA2-8357-1B9D93C15076}" type="presParOf" srcId="{72C1B25E-86A3-4056-AF47-28CDB5F6F64D}" destId="{E82490F5-06D7-46C1-A103-84EB84ED1BAB}" srcOrd="2" destOrd="0" presId="urn:microsoft.com/office/officeart/2005/8/layout/vList3#1"/>
    <dgm:cxn modelId="{A8DDF621-506D-4867-9F1B-EBBF4DD76BC5}" type="presParOf" srcId="{E82490F5-06D7-46C1-A103-84EB84ED1BAB}" destId="{7620CBC5-6CAB-46A4-B484-CE6F3A51B445}" srcOrd="0" destOrd="0" presId="urn:microsoft.com/office/officeart/2005/8/layout/vList3#1"/>
    <dgm:cxn modelId="{AE98DE1C-B537-4741-B6AD-B09D856214D1}" type="presParOf" srcId="{E82490F5-06D7-46C1-A103-84EB84ED1BAB}" destId="{36EBE744-FF53-424D-B728-ACD7FD63DD04}" srcOrd="1" destOrd="0" presId="urn:microsoft.com/office/officeart/2005/8/layout/vList3#1"/>
    <dgm:cxn modelId="{080963AB-A5FB-4872-A506-CD5F5DF59063}" type="presParOf" srcId="{72C1B25E-86A3-4056-AF47-28CDB5F6F64D}" destId="{23DC91CB-EF45-4652-ABFB-17A2DAA248D4}" srcOrd="3" destOrd="0" presId="urn:microsoft.com/office/officeart/2005/8/layout/vList3#1"/>
    <dgm:cxn modelId="{B60658A7-A8A1-4F70-9D2B-96FF37789FEE}" type="presParOf" srcId="{72C1B25E-86A3-4056-AF47-28CDB5F6F64D}" destId="{2EE1825F-965E-4113-BB7D-6D4C6DCEBD4F}" srcOrd="4" destOrd="0" presId="urn:microsoft.com/office/officeart/2005/8/layout/vList3#1"/>
    <dgm:cxn modelId="{DCF64D54-3B47-41A7-803D-FDAD439B9971}" type="presParOf" srcId="{2EE1825F-965E-4113-BB7D-6D4C6DCEBD4F}" destId="{3225BE2A-A5EB-4DEB-A46B-0394D7F8EE27}" srcOrd="0" destOrd="0" presId="urn:microsoft.com/office/officeart/2005/8/layout/vList3#1"/>
    <dgm:cxn modelId="{296E91DF-1031-4845-8B84-6A9F1F5BD24D}" type="presParOf" srcId="{2EE1825F-965E-4113-BB7D-6D4C6DCEBD4F}" destId="{9630B86A-4D5B-4D2D-B73B-313A9BE910DD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512493-87DD-4FB7-9920-963B70AB2003}" type="doc">
      <dgm:prSet loTypeId="urn:microsoft.com/office/officeart/2005/8/layout/vList3#2" loCatId="list" qsTypeId="urn:microsoft.com/office/officeart/2005/8/quickstyle/3d2" qsCatId="3D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743DD7B-7C09-4D63-AF46-E939F1479E2D}">
      <dgm:prSet/>
      <dgm:spPr/>
      <dgm:t>
        <a:bodyPr/>
        <a:lstStyle/>
        <a:p>
          <a:pPr rtl="0"/>
          <a:r>
            <a:rPr lang="cs-CZ" dirty="0" smtClean="0"/>
            <a:t>Sluneční energie – se využívá k ohřevu vody – sluneční kolektory. Lze převést také </a:t>
          </a:r>
          <a:r>
            <a:rPr lang="cs-CZ" smtClean="0"/>
            <a:t>na elektřinu. </a:t>
          </a:r>
          <a:endParaRPr lang="cs-CZ" dirty="0"/>
        </a:p>
      </dgm:t>
    </dgm:pt>
    <dgm:pt modelId="{79AE26DA-E0EB-44C0-B60B-732073CCE90B}" type="parTrans" cxnId="{45413380-4962-4F45-9E4E-F1DDAF01C687}">
      <dgm:prSet/>
      <dgm:spPr/>
      <dgm:t>
        <a:bodyPr/>
        <a:lstStyle/>
        <a:p>
          <a:endParaRPr lang="cs-CZ"/>
        </a:p>
      </dgm:t>
    </dgm:pt>
    <dgm:pt modelId="{73347CC8-1931-4D37-9960-CD2320612F0A}" type="sibTrans" cxnId="{45413380-4962-4F45-9E4E-F1DDAF01C687}">
      <dgm:prSet/>
      <dgm:spPr/>
      <dgm:t>
        <a:bodyPr/>
        <a:lstStyle/>
        <a:p>
          <a:endParaRPr lang="cs-CZ"/>
        </a:p>
      </dgm:t>
    </dgm:pt>
    <dgm:pt modelId="{DA2A1648-D3E3-4521-A999-2DC6E056E290}">
      <dgm:prSet/>
      <dgm:spPr/>
      <dgm:t>
        <a:bodyPr/>
        <a:lstStyle/>
        <a:p>
          <a:pPr rtl="0"/>
          <a:r>
            <a:rPr lang="cs-CZ" dirty="0" smtClean="0"/>
            <a:t>Budoucnost – využívání BIOMASY  ke spalování – teplo doma nebo ji přeměnit na plyn a ten spalovat, aby bylo teplo a teplá voda doma.</a:t>
          </a:r>
          <a:endParaRPr lang="cs-CZ" dirty="0"/>
        </a:p>
      </dgm:t>
    </dgm:pt>
    <dgm:pt modelId="{012F3892-789C-449C-B5CF-080291762608}" type="parTrans" cxnId="{2E0CEE55-63D1-4A73-A9A4-297CD5C01A8B}">
      <dgm:prSet/>
      <dgm:spPr/>
      <dgm:t>
        <a:bodyPr/>
        <a:lstStyle/>
        <a:p>
          <a:endParaRPr lang="cs-CZ"/>
        </a:p>
      </dgm:t>
    </dgm:pt>
    <dgm:pt modelId="{B8514FD9-CD25-44C7-8F31-A19CAA578C47}" type="sibTrans" cxnId="{2E0CEE55-63D1-4A73-A9A4-297CD5C01A8B}">
      <dgm:prSet/>
      <dgm:spPr/>
      <dgm:t>
        <a:bodyPr/>
        <a:lstStyle/>
        <a:p>
          <a:endParaRPr lang="cs-CZ"/>
        </a:p>
      </dgm:t>
    </dgm:pt>
    <dgm:pt modelId="{77B0B77E-1C05-40B6-8812-EF06CC5C0767}">
      <dgm:prSet/>
      <dgm:spPr/>
      <dgm:t>
        <a:bodyPr/>
        <a:lstStyle/>
        <a:p>
          <a:pPr rtl="0"/>
          <a:r>
            <a:rPr lang="cs-CZ" dirty="0" smtClean="0"/>
            <a:t>BIOMASA – hmota organického původu – zbytky dřeva, sláma, plodiny, které rychle vyrostou – to je směs všeho dohromady – BIOMASA.</a:t>
          </a:r>
          <a:endParaRPr lang="cs-CZ" dirty="0"/>
        </a:p>
      </dgm:t>
    </dgm:pt>
    <dgm:pt modelId="{A0607626-7466-428B-A8F9-E9BFDA275D30}" type="parTrans" cxnId="{DDF4333E-1A87-45A2-919B-937B528ED00F}">
      <dgm:prSet/>
      <dgm:spPr/>
      <dgm:t>
        <a:bodyPr/>
        <a:lstStyle/>
        <a:p>
          <a:endParaRPr lang="cs-CZ"/>
        </a:p>
      </dgm:t>
    </dgm:pt>
    <dgm:pt modelId="{8B815294-CFD0-4BF5-AC69-E2823C68DD6E}" type="sibTrans" cxnId="{DDF4333E-1A87-45A2-919B-937B528ED00F}">
      <dgm:prSet/>
      <dgm:spPr/>
      <dgm:t>
        <a:bodyPr/>
        <a:lstStyle/>
        <a:p>
          <a:endParaRPr lang="cs-CZ"/>
        </a:p>
      </dgm:t>
    </dgm:pt>
    <dgm:pt modelId="{D6E2A1C2-4F72-4F7E-A652-E0C7B2FF7A7B}" type="pres">
      <dgm:prSet presAssocID="{52512493-87DD-4FB7-9920-963B70AB200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5C7035-18C3-48B7-8ED2-F2B03061AD2C}" type="pres">
      <dgm:prSet presAssocID="{B743DD7B-7C09-4D63-AF46-E939F1479E2D}" presName="composite" presStyleCnt="0"/>
      <dgm:spPr/>
    </dgm:pt>
    <dgm:pt modelId="{CD291666-31BA-4B13-BBAC-809B8D01C1A9}" type="pres">
      <dgm:prSet presAssocID="{B743DD7B-7C09-4D63-AF46-E939F1479E2D}" presName="imgShp" presStyleLbl="fgImgPlace1" presStyleIdx="0" presStyleCnt="3" custScaleX="105433" custScaleY="100199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1394293-7E1B-4D66-AC18-A8526372A545}" type="pres">
      <dgm:prSet presAssocID="{B743DD7B-7C09-4D63-AF46-E939F1479E2D}" presName="txShp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7F3D4-9692-47EC-A389-19AD8E62FA44}" type="pres">
      <dgm:prSet presAssocID="{73347CC8-1931-4D37-9960-CD2320612F0A}" presName="spacing" presStyleCnt="0"/>
      <dgm:spPr/>
    </dgm:pt>
    <dgm:pt modelId="{FF763ED7-57BE-4F14-A6CF-47754A965BDD}" type="pres">
      <dgm:prSet presAssocID="{DA2A1648-D3E3-4521-A999-2DC6E056E290}" presName="composite" presStyleCnt="0"/>
      <dgm:spPr/>
    </dgm:pt>
    <dgm:pt modelId="{77336340-92BB-4B9E-A2EA-5363FECD9BE9}" type="pres">
      <dgm:prSet presAssocID="{DA2A1648-D3E3-4521-A999-2DC6E056E290}" presName="imgShp" presStyleLbl="fgImgPlace1" presStyleIdx="1" presStyleCnt="3" custLinFactNeighborX="-2100" custLinFactNeighborY="205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121C527B-6F9B-4BB6-A100-7795CBC7E123}" type="pres">
      <dgm:prSet presAssocID="{DA2A1648-D3E3-4521-A999-2DC6E056E290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48CB0A-7243-4F32-A9AD-66542C01B172}" type="pres">
      <dgm:prSet presAssocID="{B8514FD9-CD25-44C7-8F31-A19CAA578C47}" presName="spacing" presStyleCnt="0"/>
      <dgm:spPr/>
    </dgm:pt>
    <dgm:pt modelId="{A39FE609-48F6-4638-8957-8EC56E0F22A3}" type="pres">
      <dgm:prSet presAssocID="{77B0B77E-1C05-40B6-8812-EF06CC5C0767}" presName="composite" presStyleCnt="0"/>
      <dgm:spPr/>
    </dgm:pt>
    <dgm:pt modelId="{D65A4469-5C62-4D47-8668-E5833624ED54}" type="pres">
      <dgm:prSet presAssocID="{77B0B77E-1C05-40B6-8812-EF06CC5C0767}" presName="imgShp" presStyleLbl="fgImgPlace1" presStyleIdx="2" presStyleCnt="3" custLinFactNeighborX="2457" custLinFactNeighborY="-199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503D6DF-DC38-493C-AF03-5BC6224CE317}" type="pres">
      <dgm:prSet presAssocID="{77B0B77E-1C05-40B6-8812-EF06CC5C0767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4ACC03-26A0-406C-AEC1-46C58C3FC73A}" type="presOf" srcId="{77B0B77E-1C05-40B6-8812-EF06CC5C0767}" destId="{0503D6DF-DC38-493C-AF03-5BC6224CE317}" srcOrd="0" destOrd="0" presId="urn:microsoft.com/office/officeart/2005/8/layout/vList3#2"/>
    <dgm:cxn modelId="{50B70D41-26C8-4421-A312-714A4246CDCC}" type="presOf" srcId="{DA2A1648-D3E3-4521-A999-2DC6E056E290}" destId="{121C527B-6F9B-4BB6-A100-7795CBC7E123}" srcOrd="0" destOrd="0" presId="urn:microsoft.com/office/officeart/2005/8/layout/vList3#2"/>
    <dgm:cxn modelId="{2E0CEE55-63D1-4A73-A9A4-297CD5C01A8B}" srcId="{52512493-87DD-4FB7-9920-963B70AB2003}" destId="{DA2A1648-D3E3-4521-A999-2DC6E056E290}" srcOrd="1" destOrd="0" parTransId="{012F3892-789C-449C-B5CF-080291762608}" sibTransId="{B8514FD9-CD25-44C7-8F31-A19CAA578C47}"/>
    <dgm:cxn modelId="{A7B4259D-3B40-4A59-AEC9-4E732B6D7C15}" type="presOf" srcId="{52512493-87DD-4FB7-9920-963B70AB2003}" destId="{D6E2A1C2-4F72-4F7E-A652-E0C7B2FF7A7B}" srcOrd="0" destOrd="0" presId="urn:microsoft.com/office/officeart/2005/8/layout/vList3#2"/>
    <dgm:cxn modelId="{DDF4333E-1A87-45A2-919B-937B528ED00F}" srcId="{52512493-87DD-4FB7-9920-963B70AB2003}" destId="{77B0B77E-1C05-40B6-8812-EF06CC5C0767}" srcOrd="2" destOrd="0" parTransId="{A0607626-7466-428B-A8F9-E9BFDA275D30}" sibTransId="{8B815294-CFD0-4BF5-AC69-E2823C68DD6E}"/>
    <dgm:cxn modelId="{45413380-4962-4F45-9E4E-F1DDAF01C687}" srcId="{52512493-87DD-4FB7-9920-963B70AB2003}" destId="{B743DD7B-7C09-4D63-AF46-E939F1479E2D}" srcOrd="0" destOrd="0" parTransId="{79AE26DA-E0EB-44C0-B60B-732073CCE90B}" sibTransId="{73347CC8-1931-4D37-9960-CD2320612F0A}"/>
    <dgm:cxn modelId="{FE4E30DE-73E1-4B1D-8861-F85127DC9E8E}" type="presOf" srcId="{B743DD7B-7C09-4D63-AF46-E939F1479E2D}" destId="{31394293-7E1B-4D66-AC18-A8526372A545}" srcOrd="0" destOrd="0" presId="urn:microsoft.com/office/officeart/2005/8/layout/vList3#2"/>
    <dgm:cxn modelId="{BE9EF66B-6880-4399-8DA9-FDF7E9F5B799}" type="presParOf" srcId="{D6E2A1C2-4F72-4F7E-A652-E0C7B2FF7A7B}" destId="{095C7035-18C3-48B7-8ED2-F2B03061AD2C}" srcOrd="0" destOrd="0" presId="urn:microsoft.com/office/officeart/2005/8/layout/vList3#2"/>
    <dgm:cxn modelId="{197CEE3A-B33E-43F2-8B96-50F214A414DA}" type="presParOf" srcId="{095C7035-18C3-48B7-8ED2-F2B03061AD2C}" destId="{CD291666-31BA-4B13-BBAC-809B8D01C1A9}" srcOrd="0" destOrd="0" presId="urn:microsoft.com/office/officeart/2005/8/layout/vList3#2"/>
    <dgm:cxn modelId="{330D9D4C-513B-4E20-AD6D-59933AA47CFA}" type="presParOf" srcId="{095C7035-18C3-48B7-8ED2-F2B03061AD2C}" destId="{31394293-7E1B-4D66-AC18-A8526372A545}" srcOrd="1" destOrd="0" presId="urn:microsoft.com/office/officeart/2005/8/layout/vList3#2"/>
    <dgm:cxn modelId="{5F66814C-1A2D-47CB-8B40-1AF988C3DFC9}" type="presParOf" srcId="{D6E2A1C2-4F72-4F7E-A652-E0C7B2FF7A7B}" destId="{5D87F3D4-9692-47EC-A389-19AD8E62FA44}" srcOrd="1" destOrd="0" presId="urn:microsoft.com/office/officeart/2005/8/layout/vList3#2"/>
    <dgm:cxn modelId="{FAAC72BF-4955-41A1-A0E8-7624EAC93957}" type="presParOf" srcId="{D6E2A1C2-4F72-4F7E-A652-E0C7B2FF7A7B}" destId="{FF763ED7-57BE-4F14-A6CF-47754A965BDD}" srcOrd="2" destOrd="0" presId="urn:microsoft.com/office/officeart/2005/8/layout/vList3#2"/>
    <dgm:cxn modelId="{2E08F976-2FF6-438B-B2C6-0D34FEC4F5AA}" type="presParOf" srcId="{FF763ED7-57BE-4F14-A6CF-47754A965BDD}" destId="{77336340-92BB-4B9E-A2EA-5363FECD9BE9}" srcOrd="0" destOrd="0" presId="urn:microsoft.com/office/officeart/2005/8/layout/vList3#2"/>
    <dgm:cxn modelId="{EA9AD954-9BC2-44A1-A67B-5D2035CFBEC8}" type="presParOf" srcId="{FF763ED7-57BE-4F14-A6CF-47754A965BDD}" destId="{121C527B-6F9B-4BB6-A100-7795CBC7E123}" srcOrd="1" destOrd="0" presId="urn:microsoft.com/office/officeart/2005/8/layout/vList3#2"/>
    <dgm:cxn modelId="{0CE0BA5C-0FC9-4089-AF0B-9E1EFAE60631}" type="presParOf" srcId="{D6E2A1C2-4F72-4F7E-A652-E0C7B2FF7A7B}" destId="{1848CB0A-7243-4F32-A9AD-66542C01B172}" srcOrd="3" destOrd="0" presId="urn:microsoft.com/office/officeart/2005/8/layout/vList3#2"/>
    <dgm:cxn modelId="{B87EBFDE-E9A4-41D5-9F4D-11D5D2B43A63}" type="presParOf" srcId="{D6E2A1C2-4F72-4F7E-A652-E0C7B2FF7A7B}" destId="{A39FE609-48F6-4638-8957-8EC56E0F22A3}" srcOrd="4" destOrd="0" presId="urn:microsoft.com/office/officeart/2005/8/layout/vList3#2"/>
    <dgm:cxn modelId="{A1F512D2-50B7-4089-8D63-3219F21B5846}" type="presParOf" srcId="{A39FE609-48F6-4638-8957-8EC56E0F22A3}" destId="{D65A4469-5C62-4D47-8668-E5833624ED54}" srcOrd="0" destOrd="0" presId="urn:microsoft.com/office/officeart/2005/8/layout/vList3#2"/>
    <dgm:cxn modelId="{0F2F8EEA-9E35-4C48-A17B-AA66E699A80A}" type="presParOf" srcId="{A39FE609-48F6-4638-8957-8EC56E0F22A3}" destId="{0503D6DF-DC38-493C-AF03-5BC6224CE317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FBB0627-4DBC-4ABF-A847-CCF12A4E5290}" type="doc">
      <dgm:prSet loTypeId="urn:microsoft.com/office/officeart/2005/8/layout/vList3#3" loCatId="list" qsTypeId="urn:microsoft.com/office/officeart/2005/8/quickstyle/3d2" qsCatId="3D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DE496327-93E2-4746-8F42-3C2884062C0F}">
      <dgm:prSet/>
      <dgm:spPr/>
      <dgm:t>
        <a:bodyPr/>
        <a:lstStyle/>
        <a:p>
          <a:pPr rtl="0"/>
          <a:r>
            <a:rPr lang="cs-CZ" dirty="0" smtClean="0"/>
            <a:t>Nejvíce energie se doma spotřebuje na vytápění –  ušetříme, když zateplíme byt, dům,        aby teplo neunikalo. Zateplíme zdi, podlahy i střechy. Utěsníme okna a dveře. </a:t>
          </a:r>
          <a:endParaRPr lang="cs-CZ" dirty="0"/>
        </a:p>
      </dgm:t>
    </dgm:pt>
    <dgm:pt modelId="{3B1DC479-80A1-4508-922E-10129FFCCF33}" type="parTrans" cxnId="{62DC31DA-7E68-4B7E-AEA6-65746565DF7A}">
      <dgm:prSet/>
      <dgm:spPr/>
      <dgm:t>
        <a:bodyPr/>
        <a:lstStyle/>
        <a:p>
          <a:endParaRPr lang="cs-CZ"/>
        </a:p>
      </dgm:t>
    </dgm:pt>
    <dgm:pt modelId="{00D4CE63-BBF6-4569-AFA5-E40CF1402837}" type="sibTrans" cxnId="{62DC31DA-7E68-4B7E-AEA6-65746565DF7A}">
      <dgm:prSet/>
      <dgm:spPr/>
      <dgm:t>
        <a:bodyPr/>
        <a:lstStyle/>
        <a:p>
          <a:endParaRPr lang="cs-CZ"/>
        </a:p>
      </dgm:t>
    </dgm:pt>
    <dgm:pt modelId="{A5FF9BBA-DC25-4ED1-812B-114A96D11819}">
      <dgm:prSet/>
      <dgm:spPr/>
      <dgm:t>
        <a:bodyPr/>
        <a:lstStyle/>
        <a:p>
          <a:pPr rtl="0"/>
          <a:r>
            <a:rPr lang="cs-CZ" dirty="0" smtClean="0"/>
            <a:t>Teplá voda     využít k ohřívání Slunce, stačí jednoduchý sluneční kolektor      černá hadice na střeše domu. </a:t>
          </a:r>
          <a:endParaRPr lang="cs-CZ" dirty="0"/>
        </a:p>
      </dgm:t>
    </dgm:pt>
    <dgm:pt modelId="{31E90389-4819-45AA-B7CB-84939FF83CD3}" type="parTrans" cxnId="{1063AB54-514E-4DD1-ADF3-010405594518}">
      <dgm:prSet/>
      <dgm:spPr/>
      <dgm:t>
        <a:bodyPr/>
        <a:lstStyle/>
        <a:p>
          <a:endParaRPr lang="cs-CZ"/>
        </a:p>
      </dgm:t>
    </dgm:pt>
    <dgm:pt modelId="{5EADB15F-4A52-46F9-9811-CB66BC46D0C5}" type="sibTrans" cxnId="{1063AB54-514E-4DD1-ADF3-010405594518}">
      <dgm:prSet/>
      <dgm:spPr/>
      <dgm:t>
        <a:bodyPr/>
        <a:lstStyle/>
        <a:p>
          <a:endParaRPr lang="cs-CZ"/>
        </a:p>
      </dgm:t>
    </dgm:pt>
    <dgm:pt modelId="{B1CD5CA1-D1A5-4F30-8B24-6D8EA2DD7191}">
      <dgm:prSet/>
      <dgm:spPr/>
      <dgm:t>
        <a:bodyPr/>
        <a:lstStyle/>
        <a:p>
          <a:pPr rtl="0"/>
          <a:r>
            <a:rPr lang="cs-CZ" dirty="0" smtClean="0"/>
            <a:t>Ušetříme také, když budeme kupovat domů elektrospotřebiče s nižší spotřebou elektřiny (jsou označeny písmenem A) </a:t>
          </a:r>
          <a:r>
            <a:rPr lang="cs-CZ" dirty="0" err="1" smtClean="0"/>
            <a:t>a</a:t>
          </a:r>
          <a:r>
            <a:rPr lang="cs-CZ" dirty="0" smtClean="0"/>
            <a:t> úsporné žárovky. Když doma např. správně umístíme ledničku (dáme ji na chladné místo v místnosti = spotřebuje méně energie).</a:t>
          </a:r>
          <a:endParaRPr lang="cs-CZ" dirty="0"/>
        </a:p>
      </dgm:t>
    </dgm:pt>
    <dgm:pt modelId="{1847B68E-1392-4529-AD60-9D9ADA2DC1C1}" type="parTrans" cxnId="{66C938E8-4FBD-4F35-BB54-2902EFEACB15}">
      <dgm:prSet/>
      <dgm:spPr/>
      <dgm:t>
        <a:bodyPr/>
        <a:lstStyle/>
        <a:p>
          <a:endParaRPr lang="cs-CZ"/>
        </a:p>
      </dgm:t>
    </dgm:pt>
    <dgm:pt modelId="{48D7552B-FAA6-4A88-BF2A-F1EF1D796702}" type="sibTrans" cxnId="{66C938E8-4FBD-4F35-BB54-2902EFEACB15}">
      <dgm:prSet/>
      <dgm:spPr/>
      <dgm:t>
        <a:bodyPr/>
        <a:lstStyle/>
        <a:p>
          <a:endParaRPr lang="cs-CZ"/>
        </a:p>
      </dgm:t>
    </dgm:pt>
    <dgm:pt modelId="{37B69189-77F9-4CE1-9ADD-BDA4591CA19D}" type="pres">
      <dgm:prSet presAssocID="{8FBB0627-4DBC-4ABF-A847-CCF12A4E5290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0080E3-F974-43F1-95E6-05A16A2047D4}" type="pres">
      <dgm:prSet presAssocID="{DE496327-93E2-4746-8F42-3C2884062C0F}" presName="composite" presStyleCnt="0"/>
      <dgm:spPr/>
    </dgm:pt>
    <dgm:pt modelId="{CFA2F0A6-7BC4-4A9B-A09B-0F10F73083F0}" type="pres">
      <dgm:prSet presAssocID="{DE496327-93E2-4746-8F42-3C2884062C0F}" presName="imgShp" presStyleLbl="fgImgPlace1" presStyleIdx="0" presStyleCnt="3"/>
      <dgm:spPr/>
    </dgm:pt>
    <dgm:pt modelId="{1C966072-6E2F-4ADF-ADB9-E3A85D0C9A35}" type="pres">
      <dgm:prSet presAssocID="{DE496327-93E2-4746-8F42-3C2884062C0F}" presName="txShp" presStyleLbl="node1" presStyleIdx="0" presStyleCnt="3" custLinFactNeighborX="535" custLinFactNeighborY="-46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5ACD54-B630-4A26-9C13-BEC6D1E860A2}" type="pres">
      <dgm:prSet presAssocID="{00D4CE63-BBF6-4569-AFA5-E40CF1402837}" presName="spacing" presStyleCnt="0"/>
      <dgm:spPr/>
    </dgm:pt>
    <dgm:pt modelId="{0C21E262-02CB-4B9F-B12B-48B87D59084D}" type="pres">
      <dgm:prSet presAssocID="{A5FF9BBA-DC25-4ED1-812B-114A96D11819}" presName="composite" presStyleCnt="0"/>
      <dgm:spPr/>
    </dgm:pt>
    <dgm:pt modelId="{BAAB1FCB-1A33-4D98-B649-2799B1158E48}" type="pres">
      <dgm:prSet presAssocID="{A5FF9BBA-DC25-4ED1-812B-114A96D11819}" presName="imgShp" presStyleLbl="fgImgPlace1" presStyleIdx="1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0479623-A27A-4813-B152-8F8AF06C6544}" type="pres">
      <dgm:prSet presAssocID="{A5FF9BBA-DC25-4ED1-812B-114A96D11819}" presName="txShp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8BFED9-C4A0-4BAC-8AB0-53ADD05E52BC}" type="pres">
      <dgm:prSet presAssocID="{5EADB15F-4A52-46F9-9811-CB66BC46D0C5}" presName="spacing" presStyleCnt="0"/>
      <dgm:spPr/>
    </dgm:pt>
    <dgm:pt modelId="{404BFC53-77BB-4833-830C-CBF815D881A9}" type="pres">
      <dgm:prSet presAssocID="{B1CD5CA1-D1A5-4F30-8B24-6D8EA2DD7191}" presName="composite" presStyleCnt="0"/>
      <dgm:spPr/>
    </dgm:pt>
    <dgm:pt modelId="{73935CB7-9F7C-4CBB-A128-54304E6B011A}" type="pres">
      <dgm:prSet presAssocID="{B1CD5CA1-D1A5-4F30-8B24-6D8EA2DD7191}" presName="imgShp" presStyleLbl="fgImgPlace1" presStyleIdx="2" presStyleCnt="3" custScaleX="93351" custLinFactNeighborX="3011" custLinFactNeighborY="-2058"/>
      <dgm:spPr/>
      <dgm:t>
        <a:bodyPr/>
        <a:lstStyle/>
        <a:p>
          <a:endParaRPr lang="cs-CZ"/>
        </a:p>
      </dgm:t>
    </dgm:pt>
    <dgm:pt modelId="{85A28502-E1F6-4B7C-9838-274C67D5334E}" type="pres">
      <dgm:prSet presAssocID="{B1CD5CA1-D1A5-4F30-8B24-6D8EA2DD7191}" presName="txShp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DC31DA-7E68-4B7E-AEA6-65746565DF7A}" srcId="{8FBB0627-4DBC-4ABF-A847-CCF12A4E5290}" destId="{DE496327-93E2-4746-8F42-3C2884062C0F}" srcOrd="0" destOrd="0" parTransId="{3B1DC479-80A1-4508-922E-10129FFCCF33}" sibTransId="{00D4CE63-BBF6-4569-AFA5-E40CF1402837}"/>
    <dgm:cxn modelId="{1063AB54-514E-4DD1-ADF3-010405594518}" srcId="{8FBB0627-4DBC-4ABF-A847-CCF12A4E5290}" destId="{A5FF9BBA-DC25-4ED1-812B-114A96D11819}" srcOrd="1" destOrd="0" parTransId="{31E90389-4819-45AA-B7CB-84939FF83CD3}" sibTransId="{5EADB15F-4A52-46F9-9811-CB66BC46D0C5}"/>
    <dgm:cxn modelId="{8244E144-236E-40A0-A5BE-98B4C0D1FBD2}" type="presOf" srcId="{DE496327-93E2-4746-8F42-3C2884062C0F}" destId="{1C966072-6E2F-4ADF-ADB9-E3A85D0C9A35}" srcOrd="0" destOrd="0" presId="urn:microsoft.com/office/officeart/2005/8/layout/vList3#3"/>
    <dgm:cxn modelId="{361127DE-5E8F-4FDD-B484-A30DE52032E2}" type="presOf" srcId="{B1CD5CA1-D1A5-4F30-8B24-6D8EA2DD7191}" destId="{85A28502-E1F6-4B7C-9838-274C67D5334E}" srcOrd="0" destOrd="0" presId="urn:microsoft.com/office/officeart/2005/8/layout/vList3#3"/>
    <dgm:cxn modelId="{9D11C6CE-5528-454E-A955-7E64CC54AF4E}" type="presOf" srcId="{A5FF9BBA-DC25-4ED1-812B-114A96D11819}" destId="{00479623-A27A-4813-B152-8F8AF06C6544}" srcOrd="0" destOrd="0" presId="urn:microsoft.com/office/officeart/2005/8/layout/vList3#3"/>
    <dgm:cxn modelId="{66C938E8-4FBD-4F35-BB54-2902EFEACB15}" srcId="{8FBB0627-4DBC-4ABF-A847-CCF12A4E5290}" destId="{B1CD5CA1-D1A5-4F30-8B24-6D8EA2DD7191}" srcOrd="2" destOrd="0" parTransId="{1847B68E-1392-4529-AD60-9D9ADA2DC1C1}" sibTransId="{48D7552B-FAA6-4A88-BF2A-F1EF1D796702}"/>
    <dgm:cxn modelId="{686CFBBA-23D0-43F4-A348-0D3F7533215D}" type="presOf" srcId="{8FBB0627-4DBC-4ABF-A847-CCF12A4E5290}" destId="{37B69189-77F9-4CE1-9ADD-BDA4591CA19D}" srcOrd="0" destOrd="0" presId="urn:microsoft.com/office/officeart/2005/8/layout/vList3#3"/>
    <dgm:cxn modelId="{5C6A9EF1-8C2F-4B24-B7BE-3A59AC871826}" type="presParOf" srcId="{37B69189-77F9-4CE1-9ADD-BDA4591CA19D}" destId="{780080E3-F974-43F1-95E6-05A16A2047D4}" srcOrd="0" destOrd="0" presId="urn:microsoft.com/office/officeart/2005/8/layout/vList3#3"/>
    <dgm:cxn modelId="{A448B673-FE33-446D-B529-192682D268EF}" type="presParOf" srcId="{780080E3-F974-43F1-95E6-05A16A2047D4}" destId="{CFA2F0A6-7BC4-4A9B-A09B-0F10F73083F0}" srcOrd="0" destOrd="0" presId="urn:microsoft.com/office/officeart/2005/8/layout/vList3#3"/>
    <dgm:cxn modelId="{A0D31405-F405-4916-A7FD-2F94039D7E79}" type="presParOf" srcId="{780080E3-F974-43F1-95E6-05A16A2047D4}" destId="{1C966072-6E2F-4ADF-ADB9-E3A85D0C9A35}" srcOrd="1" destOrd="0" presId="urn:microsoft.com/office/officeart/2005/8/layout/vList3#3"/>
    <dgm:cxn modelId="{F9D2727D-8EEA-4312-9DAC-8A8A320F077D}" type="presParOf" srcId="{37B69189-77F9-4CE1-9ADD-BDA4591CA19D}" destId="{585ACD54-B630-4A26-9C13-BEC6D1E860A2}" srcOrd="1" destOrd="0" presId="urn:microsoft.com/office/officeart/2005/8/layout/vList3#3"/>
    <dgm:cxn modelId="{CC792F52-0A44-4B71-B144-E0267706C50C}" type="presParOf" srcId="{37B69189-77F9-4CE1-9ADD-BDA4591CA19D}" destId="{0C21E262-02CB-4B9F-B12B-48B87D59084D}" srcOrd="2" destOrd="0" presId="urn:microsoft.com/office/officeart/2005/8/layout/vList3#3"/>
    <dgm:cxn modelId="{70F31C5C-FA37-49D2-BBF7-91294482BC2D}" type="presParOf" srcId="{0C21E262-02CB-4B9F-B12B-48B87D59084D}" destId="{BAAB1FCB-1A33-4D98-B649-2799B1158E48}" srcOrd="0" destOrd="0" presId="urn:microsoft.com/office/officeart/2005/8/layout/vList3#3"/>
    <dgm:cxn modelId="{F4974873-6735-4C7A-B169-90354EA60962}" type="presParOf" srcId="{0C21E262-02CB-4B9F-B12B-48B87D59084D}" destId="{00479623-A27A-4813-B152-8F8AF06C6544}" srcOrd="1" destOrd="0" presId="urn:microsoft.com/office/officeart/2005/8/layout/vList3#3"/>
    <dgm:cxn modelId="{AD84C0DB-94B4-49B0-9102-FEEEF5DA8168}" type="presParOf" srcId="{37B69189-77F9-4CE1-9ADD-BDA4591CA19D}" destId="{8F8BFED9-C4A0-4BAC-8AB0-53ADD05E52BC}" srcOrd="3" destOrd="0" presId="urn:microsoft.com/office/officeart/2005/8/layout/vList3#3"/>
    <dgm:cxn modelId="{5F4F7F95-8C9C-4C15-BAEE-C0FD6D0AC21D}" type="presParOf" srcId="{37B69189-77F9-4CE1-9ADD-BDA4591CA19D}" destId="{404BFC53-77BB-4833-830C-CBF815D881A9}" srcOrd="4" destOrd="0" presId="urn:microsoft.com/office/officeart/2005/8/layout/vList3#3"/>
    <dgm:cxn modelId="{B4623F71-1D63-4DCF-96D0-331CD939EBEF}" type="presParOf" srcId="{404BFC53-77BB-4833-830C-CBF815D881A9}" destId="{73935CB7-9F7C-4CBB-A128-54304E6B011A}" srcOrd="0" destOrd="0" presId="urn:microsoft.com/office/officeart/2005/8/layout/vList3#3"/>
    <dgm:cxn modelId="{21893A2F-88FC-4DC9-BF5D-D486DBB09073}" type="presParOf" srcId="{404BFC53-77BB-4833-830C-CBF815D881A9}" destId="{85A28502-E1F6-4B7C-9838-274C67D5334E}" srcOrd="1" destOrd="0" presId="urn:microsoft.com/office/officeart/2005/8/layout/vList3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311EE1-4B9C-4AC4-8BD0-E7AAB2974C19}">
      <dsp:nvSpPr>
        <dsp:cNvPr id="0" name=""/>
        <dsp:cNvSpPr/>
      </dsp:nvSpPr>
      <dsp:spPr>
        <a:xfrm>
          <a:off x="0" y="70132"/>
          <a:ext cx="8686800" cy="1922431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shade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shade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shade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                                 ENERGIE PRO ZEMI</a:t>
          </a:r>
        </a:p>
      </dsp:txBody>
      <dsp:txXfrm>
        <a:off x="93845" y="163977"/>
        <a:ext cx="8499110" cy="1734741"/>
      </dsp:txXfrm>
    </dsp:sp>
    <dsp:sp modelId="{AB269AE4-B2E8-463E-A7B3-1726FFB3BEB6}">
      <dsp:nvSpPr>
        <dsp:cNvPr id="0" name=""/>
        <dsp:cNvSpPr/>
      </dsp:nvSpPr>
      <dsp:spPr>
        <a:xfrm>
          <a:off x="0" y="2099123"/>
          <a:ext cx="8686800" cy="1922431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-434991"/>
                <a:satOff val="-4905"/>
                <a:lumOff val="30714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shade val="50000"/>
                <a:hueOff val="-434991"/>
                <a:satOff val="-4905"/>
                <a:lumOff val="3071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Přímé využití sluneční energie     solární elektrárny      elektrická energie       </a:t>
          </a:r>
        </a:p>
      </dsp:txBody>
      <dsp:txXfrm>
        <a:off x="93845" y="2192968"/>
        <a:ext cx="8499110" cy="1734741"/>
      </dsp:txXfrm>
    </dsp:sp>
    <dsp:sp modelId="{9B91C4EC-65B5-4738-8DF4-7E921793D791}">
      <dsp:nvSpPr>
        <dsp:cNvPr id="0" name=""/>
        <dsp:cNvSpPr/>
      </dsp:nvSpPr>
      <dsp:spPr>
        <a:xfrm>
          <a:off x="0" y="4128115"/>
          <a:ext cx="8686800" cy="1922431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-434991"/>
                <a:satOff val="-4905"/>
                <a:lumOff val="30714"/>
                <a:alphaOff val="0"/>
                <a:tint val="75000"/>
                <a:shade val="85000"/>
                <a:satMod val="230000"/>
              </a:schemeClr>
            </a:gs>
            <a:gs pos="25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70000"/>
                <a:satMod val="220000"/>
              </a:schemeClr>
            </a:gs>
            <a:gs pos="50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58000"/>
                <a:satMod val="225000"/>
              </a:schemeClr>
            </a:gs>
            <a:gs pos="65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58000"/>
                <a:satMod val="225000"/>
              </a:schemeClr>
            </a:gs>
            <a:gs pos="80000">
              <a:schemeClr val="accent3">
                <a:shade val="50000"/>
                <a:hueOff val="-434991"/>
                <a:satOff val="-4905"/>
                <a:lumOff val="30714"/>
                <a:alphaOff val="0"/>
                <a:tint val="90000"/>
                <a:shade val="69000"/>
                <a:satMod val="220000"/>
              </a:schemeClr>
            </a:gs>
            <a:gs pos="100000">
              <a:schemeClr val="accent3">
                <a:shade val="50000"/>
                <a:hueOff val="-434991"/>
                <a:satOff val="-4905"/>
                <a:lumOff val="30714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Přírodní zdroje, které člověk využívá k výrobě </a:t>
          </a:r>
          <a:r>
            <a:rPr lang="cs-CZ" sz="3700" b="1" u="sng" kern="1200" dirty="0" smtClean="0"/>
            <a:t>energie</a:t>
          </a:r>
          <a:r>
            <a:rPr lang="cs-CZ" sz="3700" kern="1200" dirty="0" smtClean="0"/>
            <a:t>, mají svůj původ u Slunce – ve slunečním záření. </a:t>
          </a:r>
        </a:p>
      </dsp:txBody>
      <dsp:txXfrm>
        <a:off x="93845" y="4221960"/>
        <a:ext cx="8499110" cy="17347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#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26.8.2013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15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0/Energy_label_2010.svg/284px-Energy_label_2010.svg.pn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ireceptar.cz/res/data/134/016212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nergie21.cz/files/image/energie21.cz/3-biomasa_750x535.jpg" TargetMode="External"/><Relationship Id="rId5" Type="http://schemas.openxmlformats.org/officeDocument/2006/relationships/hyperlink" Target="http://www.polnohospodarskabiomasa.sk/content/3.jpg" TargetMode="External"/><Relationship Id="rId10" Type="http://schemas.openxmlformats.org/officeDocument/2006/relationships/image" Target="../media/image3.jpeg"/><Relationship Id="rId4" Type="http://schemas.openxmlformats.org/officeDocument/2006/relationships/hyperlink" Target="http://upload.wikimedia.org/wikipedia/commons/d/de/Sonnenkollektoren.jpg" TargetMode="External"/><Relationship Id="rId9" Type="http://schemas.openxmlformats.org/officeDocument/2006/relationships/hyperlink" Target="http://www.stomix.cz/pics/domecek-reseni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	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EKOSYSTÉMy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energie slunce - země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5148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VY_32_INOVACE_31_EV_08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EKOSYSTÉMY – ENERGIE SLUNCE ZEMĚ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pojmem využitelná energie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terminologii energie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ZŠ/1.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- 5.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7.3.2013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Ekosystémy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energie slunce - země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548680"/>
          <a:ext cx="8686800" cy="6120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sz="2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987824" y="76200"/>
            <a:ext cx="4608512" cy="288925"/>
          </a:xfrm>
        </p:spPr>
        <p:txBody>
          <a:bodyPr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ENERGIE SLUNCE - ZEMĚ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X8ORGK0F\MC90043153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1412776"/>
            <a:ext cx="999244" cy="999244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W0DRLASM\MC90043922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-315416"/>
            <a:ext cx="2100063" cy="2088232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 rot="2429170">
            <a:off x="1451601" y="750045"/>
            <a:ext cx="686296" cy="178994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2429170">
            <a:off x="1293159" y="1015571"/>
            <a:ext cx="725034" cy="148842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2429170">
            <a:off x="1173696" y="1165018"/>
            <a:ext cx="638734" cy="192648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6516216" y="3284984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699792" y="3717032"/>
            <a:ext cx="43204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7020272" y="3717032"/>
            <a:ext cx="504056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 descr="C:\Documents and Settings\Ondra\Local Settings\Temporary Internet Files\Content.IE5\W0DRLASM\MC90005495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68344" y="3573016"/>
            <a:ext cx="566478" cy="7641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 – energie pro zemi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1196752"/>
          <a:ext cx="8686800" cy="4883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kordait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732240" y="5108416"/>
            <a:ext cx="2411760" cy="1749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Využití obnovitelných přírodních zdrojů energie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4800" y="908720"/>
          <a:ext cx="86868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P9004308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836712"/>
            <a:ext cx="2016224" cy="191383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4" name="Picture 6" descr="C:\Documents and Settings\Ondra\Local Settings\Temporary Internet Files\Content.IE5\E3XFQM78\MC90043224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99592" y="4869160"/>
            <a:ext cx="2079555" cy="198884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2055" name="Picture 7" descr="C:\Documents and Settings\Ondra\Local Settings\Temporary Internet Files\Content.IE5\W0DRLASM\MC90007125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2852936"/>
            <a:ext cx="2016224" cy="187220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51520"/>
          </a:xfrm>
        </p:spPr>
        <p:txBody>
          <a:bodyPr>
            <a:noAutofit/>
          </a:bodyPr>
          <a:lstStyle/>
          <a:p>
            <a:r>
              <a:rPr lang="cs-CZ" sz="2400" dirty="0" smtClean="0"/>
              <a:t>Využití obnovitelných přírodních zdrojů energie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34957"/>
              </p:ext>
            </p:extLst>
          </p:nvPr>
        </p:nvGraphicFramePr>
        <p:xfrm>
          <a:off x="304800" y="1052736"/>
          <a:ext cx="8686800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ušetřit energii?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3068750"/>
              </p:ext>
            </p:extLst>
          </p:nvPr>
        </p:nvGraphicFramePr>
        <p:xfrm>
          <a:off x="304800" y="908720"/>
          <a:ext cx="8686800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domecek-reseni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7544" y="620688"/>
            <a:ext cx="3024336" cy="2389810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4211960" y="1556792"/>
            <a:ext cx="216024" cy="72008"/>
          </a:xfrm>
          <a:prstGeom prst="rightArrow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131840" y="1772816"/>
            <a:ext cx="28803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537816" y="3535191"/>
            <a:ext cx="216024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228184" y="3789040"/>
            <a:ext cx="216024" cy="7200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Soubor:Energy label 2010.sv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158" y="5013176"/>
            <a:ext cx="1512168" cy="318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124744"/>
            <a:ext cx="7704856" cy="5976664"/>
          </a:xfrm>
        </p:spPr>
        <p:txBody>
          <a:bodyPr>
            <a:normAutofit fontScale="92500" lnSpcReduction="10000"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4"/>
              </a:rPr>
              <a:t>http://upload.wikimedia.org/wikipedia/commons/d/de/Sonnenkollektoren.jpg</a:t>
            </a: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5"/>
              </a:rPr>
              <a:t>http://www.polnohospodarskabiomasa.sk/content/3.jpg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http://upload.wikimedia.org/wikipedia/commons/thumb/1/11/%C5%A0palek_na_%C5%A1t%C3%ADp%C3%A1n%C3%AD.jpg/800px-%C5%A0palek_na_%C5%A1t%C3%ADp%C3%A1n%C3%AD.jpg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6"/>
              </a:rPr>
              <a:t>http://www.energie21.cz/files/image/energie21.cz/3-biomasa_750x535.jpg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7"/>
              </a:rPr>
              <a:t>http://www.ireceptar.cz/res/data/134/016212.jpg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8"/>
              </a:rPr>
              <a:t>http://upload.wikimedia.org/wikipedia/commons/thumb/6/60/Energy_label_2010.svg/284px-Energy_label_2010.svg.png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chemeClr val="tx1"/>
                </a:solidFill>
                <a:latin typeface="Verdana"/>
                <a:ea typeface="Verdana"/>
                <a:cs typeface="Verdana"/>
                <a:hlinkClick r:id="rId9"/>
              </a:rPr>
              <a:t>http://www.stomix.cz/pics/domecek-reseni.png</a:t>
            </a:r>
            <a:endParaRPr lang="cs-CZ" sz="14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1439</TotalTime>
  <Words>629</Words>
  <Application>Microsoft Office PowerPoint</Application>
  <PresentationFormat>Předvádění na obrazovce (4:3)</PresentationFormat>
  <Paragraphs>85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   ENVIROMENTÁLNÍ VÝCHOVA    EKOSYSTÉMy - energie slunce - země</vt:lpstr>
      <vt:lpstr>Prezentace aplikace PowerPoint</vt:lpstr>
      <vt:lpstr>Ekosystémy – energie slunce - země</vt:lpstr>
      <vt:lpstr>  </vt:lpstr>
      <vt:lpstr>Slunce – energie pro zemi</vt:lpstr>
      <vt:lpstr>Využití obnovitelných přírodních zdrojů energie</vt:lpstr>
      <vt:lpstr>Využití obnovitelných přírodních zdrojů energie</vt:lpstr>
      <vt:lpstr>Jak ušetřit energii?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165</cp:revision>
  <dcterms:created xsi:type="dcterms:W3CDTF">2012-06-27T08:54:30Z</dcterms:created>
  <dcterms:modified xsi:type="dcterms:W3CDTF">2013-08-26T17:56:31Z</dcterms:modified>
</cp:coreProperties>
</file>