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11550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35856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50637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09811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27716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18699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548342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71401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7768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73866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230001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5562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90550" y="1916113"/>
            <a:ext cx="7772400" cy="1470025"/>
          </a:xfrm>
        </p:spPr>
        <p:txBody>
          <a:bodyPr/>
          <a:lstStyle/>
          <a:p>
            <a:r>
              <a:rPr lang="cs-CZ" dirty="0" smtClean="0"/>
              <a:t>Severní Evropa - přehled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3100"/>
            <a:ext cx="6400800" cy="1824038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 projekt č</a:t>
            </a:r>
            <a:r>
              <a:rPr lang="cs-CZ" dirty="0" smtClean="0"/>
              <a:t>.</a:t>
            </a:r>
            <a:r>
              <a:rPr lang="cs-CZ" dirty="0"/>
              <a:t> CZ.1.07/1.4.00/21.1504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VY_52_INOVACE_613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 err="1"/>
              <a:t>Tématický</a:t>
            </a:r>
            <a:r>
              <a:rPr lang="cs-CZ" dirty="0"/>
              <a:t> celek: </a:t>
            </a:r>
            <a:r>
              <a:rPr lang="cs-CZ" smtClean="0"/>
              <a:t>Evropské </a:t>
            </a:r>
            <a:r>
              <a:rPr lang="cs-CZ" smtClean="0"/>
              <a:t>státy I.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Autor: </a:t>
            </a:r>
            <a:r>
              <a:rPr lang="cs-CZ" dirty="0" smtClean="0"/>
              <a:t>Pavla Žilinská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1043608" y="4941168"/>
            <a:ext cx="7056437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cs-CZ" sz="2000" dirty="0" smtClean="0">
                <a:latin typeface="Calibri" pitchFamily="34" charset="0"/>
              </a:rPr>
              <a:t>Anotace</a:t>
            </a:r>
            <a:r>
              <a:rPr lang="cs-CZ" sz="1600" dirty="0" smtClean="0">
                <a:latin typeface="Calibri" pitchFamily="34" charset="0"/>
              </a:rPr>
              <a:t>: </a:t>
            </a:r>
            <a:r>
              <a:rPr lang="cs-CZ" sz="1600" dirty="0" smtClean="0"/>
              <a:t>Materiál </a:t>
            </a:r>
            <a:r>
              <a:rPr lang="cs-CZ" sz="1600" dirty="0"/>
              <a:t>je určen k využití pro práci s interaktivní tabulí.</a:t>
            </a:r>
          </a:p>
          <a:p>
            <a:r>
              <a:rPr lang="cs-CZ" sz="1600" dirty="0" smtClean="0"/>
              <a:t>Slouží </a:t>
            </a:r>
            <a:r>
              <a:rPr lang="cs-CZ" sz="1600" dirty="0"/>
              <a:t>k probírání učiva Evropské státy  formou </a:t>
            </a:r>
            <a:r>
              <a:rPr lang="cs-CZ" sz="1600" dirty="0" smtClean="0"/>
              <a:t>přehledu - tabulky. </a:t>
            </a:r>
            <a:endParaRPr lang="cs-CZ" sz="1600" dirty="0"/>
          </a:p>
          <a:p>
            <a:r>
              <a:rPr lang="cs-CZ" sz="1600" dirty="0" smtClean="0"/>
              <a:t>Materiál </a:t>
            </a:r>
            <a:r>
              <a:rPr lang="cs-CZ" sz="1600" dirty="0"/>
              <a:t>může být využit jako zápis do sešitu</a:t>
            </a:r>
            <a:r>
              <a:rPr lang="cs-CZ" sz="1600" dirty="0" smtClean="0">
                <a:latin typeface="Calibri" pitchFamily="34" charset="0"/>
              </a:rPr>
              <a:t>  </a:t>
            </a:r>
            <a:endParaRPr lang="cs-CZ" sz="16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98314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cs-CZ" sz="16600" dirty="0" smtClean="0"/>
              <a:t>S</a:t>
            </a:r>
            <a:r>
              <a:rPr lang="cs-CZ" sz="13800" dirty="0" smtClean="0"/>
              <a:t>EVERNÍ </a:t>
            </a:r>
            <a:r>
              <a:rPr lang="cs-CZ" sz="16600" dirty="0" smtClean="0"/>
              <a:t>E</a:t>
            </a:r>
            <a:r>
              <a:rPr lang="cs-CZ" sz="13800" dirty="0" smtClean="0"/>
              <a:t>VROPA</a:t>
            </a:r>
            <a:br>
              <a:rPr lang="cs-CZ" sz="13800" dirty="0" smtClean="0"/>
            </a:br>
            <a:r>
              <a:rPr lang="cs-CZ" dirty="0" smtClean="0"/>
              <a:t>přehled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861886"/>
              </p:ext>
            </p:extLst>
          </p:nvPr>
        </p:nvGraphicFramePr>
        <p:xfrm>
          <a:off x="0" y="2"/>
          <a:ext cx="9144000" cy="685800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1143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Hlavní město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obyvatel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Státní zřízení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Jazyk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Měna </a:t>
                      </a:r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cs-CZ" dirty="0" smtClean="0"/>
                        <a:t>Dánsko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Kodaň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5 450 000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monarchie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dánština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dánská</a:t>
                      </a:r>
                      <a:r>
                        <a:rPr lang="cs-CZ" baseline="0" dirty="0" smtClean="0"/>
                        <a:t> koruna</a:t>
                      </a:r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cs-CZ" dirty="0" smtClean="0"/>
                        <a:t>Finsko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Helsinky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5 350 000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republika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finština, švédština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euro</a:t>
                      </a:r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cs-CZ" dirty="0" smtClean="0"/>
                        <a:t>Island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Reykjavík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317 000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republika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islandština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islandská koruna</a:t>
                      </a:r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cs-CZ" dirty="0" smtClean="0"/>
                        <a:t>Norsko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4 690 000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monarchie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norština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koruna</a:t>
                      </a:r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cs-CZ" dirty="0" smtClean="0"/>
                        <a:t>Švédsko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Stockholm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9 316 000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monarchie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švédština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švédská koruna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39955"/>
              </p:ext>
            </p:extLst>
          </p:nvPr>
        </p:nvGraphicFramePr>
        <p:xfrm>
          <a:off x="0" y="2"/>
          <a:ext cx="9144000" cy="685800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1143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Hlavní město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obyvatel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Státní zřízení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Jazyk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Měna </a:t>
                      </a:r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cs-CZ" dirty="0" smtClean="0"/>
                        <a:t>Dánsko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5 450 000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monarchie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Helsinky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5 350 000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finština, švédština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cs-CZ" dirty="0" smtClean="0"/>
                        <a:t>Island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317 000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islandská koruna</a:t>
                      </a:r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cs-CZ" dirty="0" smtClean="0"/>
                        <a:t>Norsko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4 690 000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monarchie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norština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koruna</a:t>
                      </a:r>
                      <a:endParaRPr lang="cs-CZ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Stockholm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9 316 000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švédská koruna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9370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165</Words>
  <Application>Microsoft Office PowerPoint</Application>
  <PresentationFormat>Předvádění na obrazovce (4:3)</PresentationFormat>
  <Paragraphs>67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Severní Evropa - přehled</vt:lpstr>
      <vt:lpstr>SEVERNÍ EVROPA přehled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SEVERNÍ EVROPA</dc:title>
  <dc:creator>123P</dc:creator>
  <cp:lastModifiedBy>123P</cp:lastModifiedBy>
  <cp:revision>4</cp:revision>
  <dcterms:modified xsi:type="dcterms:W3CDTF">2012-01-26T11:23:06Z</dcterms:modified>
</cp:coreProperties>
</file>