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4"/>
  </p:notesMasterIdLst>
  <p:sldIdLst>
    <p:sldId id="257" r:id="rId2"/>
    <p:sldId id="258" r:id="rId3"/>
    <p:sldId id="262" r:id="rId4"/>
    <p:sldId id="263" r:id="rId5"/>
    <p:sldId id="265" r:id="rId6"/>
    <p:sldId id="260" r:id="rId7"/>
    <p:sldId id="266" r:id="rId8"/>
    <p:sldId id="261" r:id="rId9"/>
    <p:sldId id="264" r:id="rId10"/>
    <p:sldId id="267" r:id="rId11"/>
    <p:sldId id="268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42" d="100"/>
          <a:sy n="42" d="100"/>
        </p:scale>
        <p:origin x="-108" y="-4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image" Target="../media/image5.pn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image" Target="../media/image5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EF3CDE8-5373-42C7-8E2A-6F0D0A500B3C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94CE981-A1A1-47AB-BE34-41BE98676B33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pomáhají nám při orientaci na mapě a v přírodě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8DA51914-1366-4D1C-AD43-0905C2AFACD3}" type="parTrans" cxnId="{000B8ED2-853D-49AA-B190-4A3695BCCE7D}">
      <dgm:prSet/>
      <dgm:spPr/>
      <dgm:t>
        <a:bodyPr/>
        <a:lstStyle/>
        <a:p>
          <a:endParaRPr lang="cs-CZ"/>
        </a:p>
      </dgm:t>
    </dgm:pt>
    <dgm:pt modelId="{76A476AD-572B-4963-AD72-C90B0E6DE48F}" type="sibTrans" cxnId="{000B8ED2-853D-49AA-B190-4A3695BCCE7D}">
      <dgm:prSet/>
      <dgm:spPr/>
      <dgm:t>
        <a:bodyPr/>
        <a:lstStyle/>
        <a:p>
          <a:endParaRPr lang="cs-CZ"/>
        </a:p>
      </dgm:t>
    </dgm:pt>
    <dgm:pt modelId="{0A71C263-CCF2-4AA0-ACCA-8C4CCD57F7C5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používáme je při určování směru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66B4BE92-3DB7-461F-9ED8-5420D751C495}" type="parTrans" cxnId="{1E549C2F-DF45-4D2D-9091-B13A2CD0D663}">
      <dgm:prSet/>
      <dgm:spPr/>
      <dgm:t>
        <a:bodyPr/>
        <a:lstStyle/>
        <a:p>
          <a:endParaRPr lang="cs-CZ"/>
        </a:p>
      </dgm:t>
    </dgm:pt>
    <dgm:pt modelId="{5FA09D70-3112-4DAE-9540-EA4C668D63F5}" type="sibTrans" cxnId="{1E549C2F-DF45-4D2D-9091-B13A2CD0D663}">
      <dgm:prSet/>
      <dgm:spPr/>
      <dgm:t>
        <a:bodyPr/>
        <a:lstStyle/>
        <a:p>
          <a:endParaRPr lang="cs-CZ"/>
        </a:p>
      </dgm:t>
    </dgm:pt>
    <dgm:pt modelId="{F808E50E-23F1-4B11-82A7-6BF80F16D6E9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pomáhají nám, abychom v přírodě  nezabloudili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D18395C5-75AE-4ACB-A3D7-D3582885CB38}" type="parTrans" cxnId="{EEBB9324-D00A-4BA9-A53E-8B225EC46CB6}">
      <dgm:prSet/>
      <dgm:spPr/>
      <dgm:t>
        <a:bodyPr/>
        <a:lstStyle/>
        <a:p>
          <a:endParaRPr lang="cs-CZ"/>
        </a:p>
      </dgm:t>
    </dgm:pt>
    <dgm:pt modelId="{649A4F7A-993F-4165-AE50-8EF374C59473}" type="sibTrans" cxnId="{EEBB9324-D00A-4BA9-A53E-8B225EC46CB6}">
      <dgm:prSet/>
      <dgm:spPr/>
      <dgm:t>
        <a:bodyPr/>
        <a:lstStyle/>
        <a:p>
          <a:endParaRPr lang="cs-CZ"/>
        </a:p>
      </dgm:t>
    </dgm:pt>
    <dgm:pt modelId="{C4A65737-F012-473B-A74E-DC3324495139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odvozují se od polohy Slunce na obloze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6F75C05A-AB51-47BF-9CBD-BEF92E8B887A}" type="parTrans" cxnId="{6A5A2020-6956-45E8-886B-FE22F3EB0180}">
      <dgm:prSet/>
      <dgm:spPr/>
      <dgm:t>
        <a:bodyPr/>
        <a:lstStyle/>
        <a:p>
          <a:endParaRPr lang="cs-CZ"/>
        </a:p>
      </dgm:t>
    </dgm:pt>
    <dgm:pt modelId="{44478864-9B95-4D54-8B8B-E7ACDAEF8596}" type="sibTrans" cxnId="{6A5A2020-6956-45E8-886B-FE22F3EB0180}">
      <dgm:prSet/>
      <dgm:spPr/>
      <dgm:t>
        <a:bodyPr/>
        <a:lstStyle/>
        <a:p>
          <a:endParaRPr lang="cs-CZ"/>
        </a:p>
      </dgm:t>
    </dgm:pt>
    <dgm:pt modelId="{07C05DC0-8163-43E5-9AF4-DA03B46313A8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v pravé poledne je Slunce na jihu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BD17B6EF-35F0-495A-9B27-CB940AA3500B}" type="parTrans" cxnId="{C63A01B2-3755-4E7A-8E3B-D69FD3FDA0DF}">
      <dgm:prSet/>
      <dgm:spPr/>
      <dgm:t>
        <a:bodyPr/>
        <a:lstStyle/>
        <a:p>
          <a:endParaRPr lang="cs-CZ"/>
        </a:p>
      </dgm:t>
    </dgm:pt>
    <dgm:pt modelId="{99EBED77-DE5D-4788-AEB8-A0789F5D1292}" type="sibTrans" cxnId="{C63A01B2-3755-4E7A-8E3B-D69FD3FDA0DF}">
      <dgm:prSet/>
      <dgm:spPr/>
      <dgm:t>
        <a:bodyPr/>
        <a:lstStyle/>
        <a:p>
          <a:endParaRPr lang="cs-CZ"/>
        </a:p>
      </dgm:t>
    </dgm:pt>
    <dgm:pt modelId="{1FF4388E-08B2-487C-BEAC-49CAEF2EB4AD}" type="pres">
      <dgm:prSet presAssocID="{6EF3CDE8-5373-42C7-8E2A-6F0D0A500B3C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F4BC6B-8C2B-438D-BDF9-401DE2253FE8}" type="pres">
      <dgm:prSet presAssocID="{694CE981-A1A1-47AB-BE34-41BE98676B33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E1C5CC8-CF1F-442C-992C-32A84293B709}" type="pres">
      <dgm:prSet presAssocID="{76A476AD-572B-4963-AD72-C90B0E6DE48F}" presName="sibTrans" presStyleCnt="0"/>
      <dgm:spPr/>
    </dgm:pt>
    <dgm:pt modelId="{8174172E-4D15-486A-8B91-4F0921CD2441}" type="pres">
      <dgm:prSet presAssocID="{0A71C263-CCF2-4AA0-ACCA-8C4CCD57F7C5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42A29E6-1330-4D4D-9D31-739FB1938C1C}" type="pres">
      <dgm:prSet presAssocID="{5FA09D70-3112-4DAE-9540-EA4C668D63F5}" presName="sibTrans" presStyleCnt="0"/>
      <dgm:spPr/>
    </dgm:pt>
    <dgm:pt modelId="{BBFF9875-FFEB-45EC-8E93-A850C183E9A5}" type="pres">
      <dgm:prSet presAssocID="{F808E50E-23F1-4B11-82A7-6BF80F16D6E9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414D0BD-6415-488E-A063-3F0060D8987F}" type="pres">
      <dgm:prSet presAssocID="{649A4F7A-993F-4165-AE50-8EF374C59473}" presName="sibTrans" presStyleCnt="0"/>
      <dgm:spPr/>
    </dgm:pt>
    <dgm:pt modelId="{B01AB593-3F50-4B68-A20A-4A67DAE3F3C1}" type="pres">
      <dgm:prSet presAssocID="{C4A65737-F012-473B-A74E-DC3324495139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2960C4F-3BBF-4B55-BDDE-FC9F2F46A406}" type="pres">
      <dgm:prSet presAssocID="{44478864-9B95-4D54-8B8B-E7ACDAEF8596}" presName="sibTrans" presStyleCnt="0"/>
      <dgm:spPr/>
    </dgm:pt>
    <dgm:pt modelId="{96596399-A1A5-4F8D-A05D-6B405FCAA38E}" type="pres">
      <dgm:prSet presAssocID="{07C05DC0-8163-43E5-9AF4-DA03B46313A8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1E3F003-AB68-4ACC-A3CF-FC86F80532AA}" type="presOf" srcId="{694CE981-A1A1-47AB-BE34-41BE98676B33}" destId="{7BF4BC6B-8C2B-438D-BDF9-401DE2253FE8}" srcOrd="0" destOrd="0" presId="urn:microsoft.com/office/officeart/2005/8/layout/default"/>
    <dgm:cxn modelId="{9932C354-C6D3-4F0E-943F-2EFF5C4E3859}" type="presOf" srcId="{07C05DC0-8163-43E5-9AF4-DA03B46313A8}" destId="{96596399-A1A5-4F8D-A05D-6B405FCAA38E}" srcOrd="0" destOrd="0" presId="urn:microsoft.com/office/officeart/2005/8/layout/default"/>
    <dgm:cxn modelId="{1E549C2F-DF45-4D2D-9091-B13A2CD0D663}" srcId="{6EF3CDE8-5373-42C7-8E2A-6F0D0A500B3C}" destId="{0A71C263-CCF2-4AA0-ACCA-8C4CCD57F7C5}" srcOrd="1" destOrd="0" parTransId="{66B4BE92-3DB7-461F-9ED8-5420D751C495}" sibTransId="{5FA09D70-3112-4DAE-9540-EA4C668D63F5}"/>
    <dgm:cxn modelId="{EEBB9324-D00A-4BA9-A53E-8B225EC46CB6}" srcId="{6EF3CDE8-5373-42C7-8E2A-6F0D0A500B3C}" destId="{F808E50E-23F1-4B11-82A7-6BF80F16D6E9}" srcOrd="2" destOrd="0" parTransId="{D18395C5-75AE-4ACB-A3D7-D3582885CB38}" sibTransId="{649A4F7A-993F-4165-AE50-8EF374C59473}"/>
    <dgm:cxn modelId="{FA124563-CE1B-4E55-9D3A-237A66BD6E8B}" type="presOf" srcId="{F808E50E-23F1-4B11-82A7-6BF80F16D6E9}" destId="{BBFF9875-FFEB-45EC-8E93-A850C183E9A5}" srcOrd="0" destOrd="0" presId="urn:microsoft.com/office/officeart/2005/8/layout/default"/>
    <dgm:cxn modelId="{000B8ED2-853D-49AA-B190-4A3695BCCE7D}" srcId="{6EF3CDE8-5373-42C7-8E2A-6F0D0A500B3C}" destId="{694CE981-A1A1-47AB-BE34-41BE98676B33}" srcOrd="0" destOrd="0" parTransId="{8DA51914-1366-4D1C-AD43-0905C2AFACD3}" sibTransId="{76A476AD-572B-4963-AD72-C90B0E6DE48F}"/>
    <dgm:cxn modelId="{0C1EF009-BAA7-4651-82BA-E545A1D4F221}" type="presOf" srcId="{0A71C263-CCF2-4AA0-ACCA-8C4CCD57F7C5}" destId="{8174172E-4D15-486A-8B91-4F0921CD2441}" srcOrd="0" destOrd="0" presId="urn:microsoft.com/office/officeart/2005/8/layout/default"/>
    <dgm:cxn modelId="{3104D3B5-6608-4ED2-B53E-0E12548D8082}" type="presOf" srcId="{C4A65737-F012-473B-A74E-DC3324495139}" destId="{B01AB593-3F50-4B68-A20A-4A67DAE3F3C1}" srcOrd="0" destOrd="0" presId="urn:microsoft.com/office/officeart/2005/8/layout/default"/>
    <dgm:cxn modelId="{C63A01B2-3755-4E7A-8E3B-D69FD3FDA0DF}" srcId="{6EF3CDE8-5373-42C7-8E2A-6F0D0A500B3C}" destId="{07C05DC0-8163-43E5-9AF4-DA03B46313A8}" srcOrd="4" destOrd="0" parTransId="{BD17B6EF-35F0-495A-9B27-CB940AA3500B}" sibTransId="{99EBED77-DE5D-4788-AEB8-A0789F5D1292}"/>
    <dgm:cxn modelId="{B65F8121-6ADD-4FF0-A9EC-95CDC64497C3}" type="presOf" srcId="{6EF3CDE8-5373-42C7-8E2A-6F0D0A500B3C}" destId="{1FF4388E-08B2-487C-BEAC-49CAEF2EB4AD}" srcOrd="0" destOrd="0" presId="urn:microsoft.com/office/officeart/2005/8/layout/default"/>
    <dgm:cxn modelId="{6A5A2020-6956-45E8-886B-FE22F3EB0180}" srcId="{6EF3CDE8-5373-42C7-8E2A-6F0D0A500B3C}" destId="{C4A65737-F012-473B-A74E-DC3324495139}" srcOrd="3" destOrd="0" parTransId="{6F75C05A-AB51-47BF-9CBD-BEF92E8B887A}" sibTransId="{44478864-9B95-4D54-8B8B-E7ACDAEF8596}"/>
    <dgm:cxn modelId="{985AA8E6-74E1-4BD3-8219-46EF9D6A688C}" type="presParOf" srcId="{1FF4388E-08B2-487C-BEAC-49CAEF2EB4AD}" destId="{7BF4BC6B-8C2B-438D-BDF9-401DE2253FE8}" srcOrd="0" destOrd="0" presId="urn:microsoft.com/office/officeart/2005/8/layout/default"/>
    <dgm:cxn modelId="{C2F2A127-B421-4753-AD09-C2D2ED502095}" type="presParOf" srcId="{1FF4388E-08B2-487C-BEAC-49CAEF2EB4AD}" destId="{6E1C5CC8-CF1F-442C-992C-32A84293B709}" srcOrd="1" destOrd="0" presId="urn:microsoft.com/office/officeart/2005/8/layout/default"/>
    <dgm:cxn modelId="{D9DD86F2-BD6B-4572-B96B-FD205A6494A1}" type="presParOf" srcId="{1FF4388E-08B2-487C-BEAC-49CAEF2EB4AD}" destId="{8174172E-4D15-486A-8B91-4F0921CD2441}" srcOrd="2" destOrd="0" presId="urn:microsoft.com/office/officeart/2005/8/layout/default"/>
    <dgm:cxn modelId="{5A840EF3-A572-4857-B1E9-A2079132BAC3}" type="presParOf" srcId="{1FF4388E-08B2-487C-BEAC-49CAEF2EB4AD}" destId="{E42A29E6-1330-4D4D-9D31-739FB1938C1C}" srcOrd="3" destOrd="0" presId="urn:microsoft.com/office/officeart/2005/8/layout/default"/>
    <dgm:cxn modelId="{9AD6AA35-C1DB-4DD7-A4AB-3085C0BB8977}" type="presParOf" srcId="{1FF4388E-08B2-487C-BEAC-49CAEF2EB4AD}" destId="{BBFF9875-FFEB-45EC-8E93-A850C183E9A5}" srcOrd="4" destOrd="0" presId="urn:microsoft.com/office/officeart/2005/8/layout/default"/>
    <dgm:cxn modelId="{9B556C8A-BE65-477A-A622-011E9A254DBF}" type="presParOf" srcId="{1FF4388E-08B2-487C-BEAC-49CAEF2EB4AD}" destId="{2414D0BD-6415-488E-A063-3F0060D8987F}" srcOrd="5" destOrd="0" presId="urn:microsoft.com/office/officeart/2005/8/layout/default"/>
    <dgm:cxn modelId="{DE366F2B-02FA-49B8-A687-E882E7EB7530}" type="presParOf" srcId="{1FF4388E-08B2-487C-BEAC-49CAEF2EB4AD}" destId="{B01AB593-3F50-4B68-A20A-4A67DAE3F3C1}" srcOrd="6" destOrd="0" presId="urn:microsoft.com/office/officeart/2005/8/layout/default"/>
    <dgm:cxn modelId="{F0BE8D26-79C2-40C2-840C-52F3CB060770}" type="presParOf" srcId="{1FF4388E-08B2-487C-BEAC-49CAEF2EB4AD}" destId="{52960C4F-3BBF-4B55-BDDE-FC9F2F46A406}" srcOrd="7" destOrd="0" presId="urn:microsoft.com/office/officeart/2005/8/layout/default"/>
    <dgm:cxn modelId="{3FC65511-3D54-44DD-8A96-574978BF6F86}" type="presParOf" srcId="{1FF4388E-08B2-487C-BEAC-49CAEF2EB4AD}" destId="{96596399-A1A5-4F8D-A05D-6B405FCAA38E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A9ED252-E6B4-4229-8596-35C7C015D64E}" type="doc">
      <dgm:prSet loTypeId="urn:microsoft.com/office/officeart/2005/8/layout/vList6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7A5FD18-9DD9-4B85-B628-6D267ADA8B0F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S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4B1579FE-DF95-4E16-9409-2155E886BA1E}" type="parTrans" cxnId="{8583B2CA-CF50-4330-B14D-B7ED3E9C5D79}">
      <dgm:prSet/>
      <dgm:spPr/>
      <dgm:t>
        <a:bodyPr/>
        <a:lstStyle/>
        <a:p>
          <a:endParaRPr lang="cs-CZ"/>
        </a:p>
      </dgm:t>
    </dgm:pt>
    <dgm:pt modelId="{3B122264-59CB-4F60-BA2B-F72D9FA8056B}" type="sibTrans" cxnId="{8583B2CA-CF50-4330-B14D-B7ED3E9C5D79}">
      <dgm:prSet/>
      <dgm:spPr/>
      <dgm:t>
        <a:bodyPr/>
        <a:lstStyle/>
        <a:p>
          <a:endParaRPr lang="cs-CZ"/>
        </a:p>
      </dgm:t>
    </dgm:pt>
    <dgm:pt modelId="{5DCCB3E3-A1A9-40EA-8210-A2244B2AB25D}">
      <dgm:prSet phldrT="[Text]" custT="1"/>
      <dgm:spPr/>
      <dgm:t>
        <a:bodyPr/>
        <a:lstStyle/>
        <a:p>
          <a:r>
            <a:rPr lang="cs-CZ" sz="3200" b="1" dirty="0" smtClean="0">
              <a:solidFill>
                <a:schemeClr val="accent4">
                  <a:lumMod val="50000"/>
                </a:schemeClr>
              </a:solidFill>
            </a:rPr>
            <a:t>sever</a:t>
          </a:r>
          <a:endParaRPr lang="cs-CZ" sz="3200" b="1" dirty="0">
            <a:solidFill>
              <a:schemeClr val="accent4">
                <a:lumMod val="50000"/>
              </a:schemeClr>
            </a:solidFill>
          </a:endParaRPr>
        </a:p>
      </dgm:t>
    </dgm:pt>
    <dgm:pt modelId="{4B16FCFA-3C0E-48B6-93C9-C52E5763AE8E}" type="parTrans" cxnId="{19A669B6-057E-4804-BE24-C4330C515438}">
      <dgm:prSet/>
      <dgm:spPr/>
      <dgm:t>
        <a:bodyPr/>
        <a:lstStyle/>
        <a:p>
          <a:endParaRPr lang="cs-CZ"/>
        </a:p>
      </dgm:t>
    </dgm:pt>
    <dgm:pt modelId="{4BACD83F-14B9-432F-9ED3-BAED7DDD2864}" type="sibTrans" cxnId="{19A669B6-057E-4804-BE24-C4330C515438}">
      <dgm:prSet/>
      <dgm:spPr/>
      <dgm:t>
        <a:bodyPr/>
        <a:lstStyle/>
        <a:p>
          <a:endParaRPr lang="cs-CZ"/>
        </a:p>
      </dgm:t>
    </dgm:pt>
    <dgm:pt modelId="{71B79B27-5ABE-4E76-A834-80033A6D281D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J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F64BC505-E47D-43A1-9756-D91B6FDF46EE}" type="parTrans" cxnId="{1802384B-E7BC-43B0-B958-110AC444D3A1}">
      <dgm:prSet/>
      <dgm:spPr/>
      <dgm:t>
        <a:bodyPr/>
        <a:lstStyle/>
        <a:p>
          <a:endParaRPr lang="cs-CZ"/>
        </a:p>
      </dgm:t>
    </dgm:pt>
    <dgm:pt modelId="{81B55212-2011-4697-8C74-F256BDB29DFB}" type="sibTrans" cxnId="{1802384B-E7BC-43B0-B958-110AC444D3A1}">
      <dgm:prSet/>
      <dgm:spPr/>
      <dgm:t>
        <a:bodyPr/>
        <a:lstStyle/>
        <a:p>
          <a:endParaRPr lang="cs-CZ"/>
        </a:p>
      </dgm:t>
    </dgm:pt>
    <dgm:pt modelId="{AAF80FA2-8F50-4D18-8412-3C00050CFC0F}">
      <dgm:prSet phldrT="[Text]" custT="1"/>
      <dgm:spPr/>
      <dgm:t>
        <a:bodyPr/>
        <a:lstStyle/>
        <a:p>
          <a:r>
            <a:rPr lang="cs-CZ" sz="3200" b="1" dirty="0" smtClean="0">
              <a:solidFill>
                <a:schemeClr val="accent4">
                  <a:lumMod val="50000"/>
                </a:schemeClr>
              </a:solidFill>
            </a:rPr>
            <a:t>jih</a:t>
          </a:r>
          <a:endParaRPr lang="cs-CZ" sz="3200" b="1" dirty="0">
            <a:solidFill>
              <a:schemeClr val="accent4">
                <a:lumMod val="50000"/>
              </a:schemeClr>
            </a:solidFill>
          </a:endParaRPr>
        </a:p>
      </dgm:t>
    </dgm:pt>
    <dgm:pt modelId="{5DF95DD1-AE1F-44BD-8520-5D6A25AFD91A}" type="parTrans" cxnId="{105C9060-C24D-46B3-AA4C-8483168140F4}">
      <dgm:prSet/>
      <dgm:spPr/>
      <dgm:t>
        <a:bodyPr/>
        <a:lstStyle/>
        <a:p>
          <a:endParaRPr lang="cs-CZ"/>
        </a:p>
      </dgm:t>
    </dgm:pt>
    <dgm:pt modelId="{D0CE6661-E860-475A-AA18-4D28407BEC42}" type="sibTrans" cxnId="{105C9060-C24D-46B3-AA4C-8483168140F4}">
      <dgm:prSet/>
      <dgm:spPr/>
      <dgm:t>
        <a:bodyPr/>
        <a:lstStyle/>
        <a:p>
          <a:endParaRPr lang="cs-CZ"/>
        </a:p>
      </dgm:t>
    </dgm:pt>
    <dgm:pt modelId="{E33A51CE-4881-46C5-AEA1-ED32B644E6ED}">
      <dgm:prSet phldrT="[Text]"/>
      <dgm:spPr/>
      <dgm:t>
        <a:bodyPr/>
        <a:lstStyle/>
        <a:p>
          <a:endParaRPr lang="cs-CZ" sz="1400" b="1" dirty="0">
            <a:solidFill>
              <a:schemeClr val="accent4">
                <a:lumMod val="50000"/>
              </a:schemeClr>
            </a:solidFill>
          </a:endParaRPr>
        </a:p>
      </dgm:t>
    </dgm:pt>
    <dgm:pt modelId="{BA933E19-7B38-4005-86E1-02555B66D0E0}" type="parTrans" cxnId="{CC500654-129D-4D97-BAC4-7BEB823279FD}">
      <dgm:prSet/>
      <dgm:spPr/>
    </dgm:pt>
    <dgm:pt modelId="{23ED6BBE-5DA8-4CED-91D7-B84547B458A6}" type="sibTrans" cxnId="{CC500654-129D-4D97-BAC4-7BEB823279FD}">
      <dgm:prSet/>
      <dgm:spPr/>
    </dgm:pt>
    <dgm:pt modelId="{A23C5D41-9E20-45B4-98F4-495AADB1B2C4}">
      <dgm:prSet phldrT="[Text]"/>
      <dgm:spPr/>
      <dgm:t>
        <a:bodyPr/>
        <a:lstStyle/>
        <a:p>
          <a:endParaRPr lang="cs-CZ" sz="1400" b="1" dirty="0">
            <a:solidFill>
              <a:schemeClr val="accent4">
                <a:lumMod val="50000"/>
              </a:schemeClr>
            </a:solidFill>
          </a:endParaRPr>
        </a:p>
      </dgm:t>
    </dgm:pt>
    <dgm:pt modelId="{698498D4-C68B-4F87-A6E6-DBFD59B02A2C}" type="parTrans" cxnId="{11103855-507C-4DE8-9EFA-DECB68F7D2C9}">
      <dgm:prSet/>
      <dgm:spPr/>
    </dgm:pt>
    <dgm:pt modelId="{08AB0DE7-D28A-40DE-944A-0A5DE3F9B1FB}" type="sibTrans" cxnId="{11103855-507C-4DE8-9EFA-DECB68F7D2C9}">
      <dgm:prSet/>
      <dgm:spPr/>
    </dgm:pt>
    <dgm:pt modelId="{08737875-EB61-496A-8F14-E899B294262E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V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4FA2B7D5-C86E-472B-B50B-E17A178BD6AF}" type="parTrans" cxnId="{9B730F23-ED21-4CDB-8D76-03966E170978}">
      <dgm:prSet/>
      <dgm:spPr/>
    </dgm:pt>
    <dgm:pt modelId="{04D1DB3F-41C1-4A9D-9BB9-857D962E05DE}" type="sibTrans" cxnId="{9B730F23-ED21-4CDB-8D76-03966E170978}">
      <dgm:prSet/>
      <dgm:spPr/>
    </dgm:pt>
    <dgm:pt modelId="{51840583-8105-4A8D-B32D-615B62C4DAA4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Z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507FACF0-0B22-49F1-A506-34596B307FC5}" type="parTrans" cxnId="{EDE65392-B9EF-4160-A1EC-32E262BAE0BE}">
      <dgm:prSet/>
      <dgm:spPr/>
    </dgm:pt>
    <dgm:pt modelId="{1E609282-440B-4FA7-BA15-2B9EA382BA8E}" type="sibTrans" cxnId="{EDE65392-B9EF-4160-A1EC-32E262BAE0BE}">
      <dgm:prSet/>
      <dgm:spPr/>
    </dgm:pt>
    <dgm:pt modelId="{6D55E823-3CE4-4412-9E8B-719FE22F9A94}">
      <dgm:prSet custT="1"/>
      <dgm:spPr/>
      <dgm:t>
        <a:bodyPr/>
        <a:lstStyle/>
        <a:p>
          <a:r>
            <a:rPr lang="cs-CZ" sz="3200" b="1" dirty="0" smtClean="0">
              <a:solidFill>
                <a:schemeClr val="accent4">
                  <a:lumMod val="50000"/>
                </a:schemeClr>
              </a:solidFill>
            </a:rPr>
            <a:t>západ</a:t>
          </a:r>
          <a:endParaRPr lang="cs-CZ" sz="3200" b="1" dirty="0">
            <a:solidFill>
              <a:schemeClr val="accent4">
                <a:lumMod val="50000"/>
              </a:schemeClr>
            </a:solidFill>
          </a:endParaRPr>
        </a:p>
      </dgm:t>
    </dgm:pt>
    <dgm:pt modelId="{5967F8B9-2E8F-4CD8-8CDC-D7E6C0604D4C}" type="parTrans" cxnId="{67D51B20-C2DC-46DA-9320-E21D1B033B5A}">
      <dgm:prSet/>
      <dgm:spPr/>
    </dgm:pt>
    <dgm:pt modelId="{CA0A1D9D-80C0-4C7A-8F43-05DCC94255C5}" type="sibTrans" cxnId="{67D51B20-C2DC-46DA-9320-E21D1B033B5A}">
      <dgm:prSet/>
      <dgm:spPr/>
    </dgm:pt>
    <dgm:pt modelId="{F01E77F0-7507-4EEF-928B-DCFE20C3BA89}">
      <dgm:prSet custT="1"/>
      <dgm:spPr/>
      <dgm:t>
        <a:bodyPr/>
        <a:lstStyle/>
        <a:p>
          <a:r>
            <a:rPr lang="cs-CZ" sz="3200" b="1" dirty="0" smtClean="0">
              <a:solidFill>
                <a:schemeClr val="accent4">
                  <a:lumMod val="50000"/>
                </a:schemeClr>
              </a:solidFill>
            </a:rPr>
            <a:t>východ</a:t>
          </a:r>
          <a:endParaRPr lang="cs-CZ" sz="3200" b="1" dirty="0">
            <a:solidFill>
              <a:schemeClr val="accent4">
                <a:lumMod val="50000"/>
              </a:schemeClr>
            </a:solidFill>
          </a:endParaRPr>
        </a:p>
      </dgm:t>
    </dgm:pt>
    <dgm:pt modelId="{CBE2BA05-005E-458E-8625-1F7650773DA0}" type="parTrans" cxnId="{3FF04448-2D3A-41C1-AB05-62988D127A37}">
      <dgm:prSet/>
      <dgm:spPr/>
    </dgm:pt>
    <dgm:pt modelId="{A06CBC81-1041-4FE9-8970-9D2C09F6634F}" type="sibTrans" cxnId="{3FF04448-2D3A-41C1-AB05-62988D127A37}">
      <dgm:prSet/>
      <dgm:spPr/>
    </dgm:pt>
    <dgm:pt modelId="{980967B9-69DB-4CCC-8C29-E23718F8830E}" type="pres">
      <dgm:prSet presAssocID="{DA9ED252-E6B4-4229-8596-35C7C015D64E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5BD4A4A2-7832-4EAF-99E1-E3A29C19BC1B}" type="pres">
      <dgm:prSet presAssocID="{07A5FD18-9DD9-4B85-B628-6D267ADA8B0F}" presName="linNode" presStyleCnt="0"/>
      <dgm:spPr/>
    </dgm:pt>
    <dgm:pt modelId="{9AF563FD-B7D8-4093-82E7-C81F3C93AC71}" type="pres">
      <dgm:prSet presAssocID="{07A5FD18-9DD9-4B85-B628-6D267ADA8B0F}" presName="parentShp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A0BA015-64A5-4A5C-9CB8-22637BE0EAD2}" type="pres">
      <dgm:prSet presAssocID="{07A5FD18-9DD9-4B85-B628-6D267ADA8B0F}" presName="childShp" presStyleLbl="bgAccFollow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47D5D25-1DC2-4C67-B735-7CF915552477}" type="pres">
      <dgm:prSet presAssocID="{3B122264-59CB-4F60-BA2B-F72D9FA8056B}" presName="spacing" presStyleCnt="0"/>
      <dgm:spPr/>
    </dgm:pt>
    <dgm:pt modelId="{B9CC1358-44D3-4C5D-BD95-DEF245E563D8}" type="pres">
      <dgm:prSet presAssocID="{71B79B27-5ABE-4E76-A834-80033A6D281D}" presName="linNode" presStyleCnt="0"/>
      <dgm:spPr/>
    </dgm:pt>
    <dgm:pt modelId="{F143D9B9-94E3-42F9-8433-88F18F41DD63}" type="pres">
      <dgm:prSet presAssocID="{71B79B27-5ABE-4E76-A834-80033A6D281D}" presName="parentShp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979255B-EA75-4A6D-AF1E-77726A830E48}" type="pres">
      <dgm:prSet presAssocID="{71B79B27-5ABE-4E76-A834-80033A6D281D}" presName="childShp" presStyleLbl="bgAccFollow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6CC342E-9DAC-451F-9E98-2B4A34EF8906}" type="pres">
      <dgm:prSet presAssocID="{81B55212-2011-4697-8C74-F256BDB29DFB}" presName="spacing" presStyleCnt="0"/>
      <dgm:spPr/>
    </dgm:pt>
    <dgm:pt modelId="{97424FAD-6C18-4221-AA72-6A9FEB4EFD7F}" type="pres">
      <dgm:prSet presAssocID="{51840583-8105-4A8D-B32D-615B62C4DAA4}" presName="linNode" presStyleCnt="0"/>
      <dgm:spPr/>
    </dgm:pt>
    <dgm:pt modelId="{94DD3076-9CA8-4CCD-93C7-9AEE1A0BA360}" type="pres">
      <dgm:prSet presAssocID="{51840583-8105-4A8D-B32D-615B62C4DAA4}" presName="parentShp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9AD2CE2-AD60-4BC4-A067-6E27F83C8760}" type="pres">
      <dgm:prSet presAssocID="{51840583-8105-4A8D-B32D-615B62C4DAA4}" presName="childShp" presStyleLbl="bgAccFollow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D78F8A0-C53E-413A-9FE7-530D3C7CC9A8}" type="pres">
      <dgm:prSet presAssocID="{1E609282-440B-4FA7-BA15-2B9EA382BA8E}" presName="spacing" presStyleCnt="0"/>
      <dgm:spPr/>
    </dgm:pt>
    <dgm:pt modelId="{14880CE6-F8C0-435E-BAB6-B7A3517AC829}" type="pres">
      <dgm:prSet presAssocID="{08737875-EB61-496A-8F14-E899B294262E}" presName="linNode" presStyleCnt="0"/>
      <dgm:spPr/>
    </dgm:pt>
    <dgm:pt modelId="{12D047F8-975C-409B-92D9-8B3561C9A738}" type="pres">
      <dgm:prSet presAssocID="{08737875-EB61-496A-8F14-E899B294262E}" presName="parentShp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91D367C-9C4F-446E-BC7C-052352563441}" type="pres">
      <dgm:prSet presAssocID="{08737875-EB61-496A-8F14-E899B294262E}" presName="childShp" presStyleLbl="bg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FF04448-2D3A-41C1-AB05-62988D127A37}" srcId="{08737875-EB61-496A-8F14-E899B294262E}" destId="{F01E77F0-7507-4EEF-928B-DCFE20C3BA89}" srcOrd="0" destOrd="0" parTransId="{CBE2BA05-005E-458E-8625-1F7650773DA0}" sibTransId="{A06CBC81-1041-4FE9-8970-9D2C09F6634F}"/>
    <dgm:cxn modelId="{4F8739A6-50EA-4692-858E-D7AE0313E2E8}" type="presOf" srcId="{07A5FD18-9DD9-4B85-B628-6D267ADA8B0F}" destId="{9AF563FD-B7D8-4093-82E7-C81F3C93AC71}" srcOrd="0" destOrd="0" presId="urn:microsoft.com/office/officeart/2005/8/layout/vList6"/>
    <dgm:cxn modelId="{8638A52A-69A7-4980-ABE4-A9D803C0CB0C}" type="presOf" srcId="{71B79B27-5ABE-4E76-A834-80033A6D281D}" destId="{F143D9B9-94E3-42F9-8433-88F18F41DD63}" srcOrd="0" destOrd="0" presId="urn:microsoft.com/office/officeart/2005/8/layout/vList6"/>
    <dgm:cxn modelId="{EDE65392-B9EF-4160-A1EC-32E262BAE0BE}" srcId="{DA9ED252-E6B4-4229-8596-35C7C015D64E}" destId="{51840583-8105-4A8D-B32D-615B62C4DAA4}" srcOrd="2" destOrd="0" parTransId="{507FACF0-0B22-49F1-A506-34596B307FC5}" sibTransId="{1E609282-440B-4FA7-BA15-2B9EA382BA8E}"/>
    <dgm:cxn modelId="{989A3E42-AE3C-48B6-9FCD-EDECB9897472}" type="presOf" srcId="{A23C5D41-9E20-45B4-98F4-495AADB1B2C4}" destId="{0979255B-EA75-4A6D-AF1E-77726A830E48}" srcOrd="0" destOrd="2" presId="urn:microsoft.com/office/officeart/2005/8/layout/vList6"/>
    <dgm:cxn modelId="{BA2C43CD-2B2F-423A-92CC-F326CA3AD2B5}" type="presOf" srcId="{6D55E823-3CE4-4412-9E8B-719FE22F9A94}" destId="{B9AD2CE2-AD60-4BC4-A067-6E27F83C8760}" srcOrd="0" destOrd="0" presId="urn:microsoft.com/office/officeart/2005/8/layout/vList6"/>
    <dgm:cxn modelId="{30DB8196-23AE-4D87-B2E6-2005C34EA17C}" type="presOf" srcId="{DA9ED252-E6B4-4229-8596-35C7C015D64E}" destId="{980967B9-69DB-4CCC-8C29-E23718F8830E}" srcOrd="0" destOrd="0" presId="urn:microsoft.com/office/officeart/2005/8/layout/vList6"/>
    <dgm:cxn modelId="{8583B2CA-CF50-4330-B14D-B7ED3E9C5D79}" srcId="{DA9ED252-E6B4-4229-8596-35C7C015D64E}" destId="{07A5FD18-9DD9-4B85-B628-6D267ADA8B0F}" srcOrd="0" destOrd="0" parTransId="{4B1579FE-DF95-4E16-9409-2155E886BA1E}" sibTransId="{3B122264-59CB-4F60-BA2B-F72D9FA8056B}"/>
    <dgm:cxn modelId="{19A669B6-057E-4804-BE24-C4330C515438}" srcId="{07A5FD18-9DD9-4B85-B628-6D267ADA8B0F}" destId="{5DCCB3E3-A1A9-40EA-8210-A2244B2AB25D}" srcOrd="0" destOrd="0" parTransId="{4B16FCFA-3C0E-48B6-93C9-C52E5763AE8E}" sibTransId="{4BACD83F-14B9-432F-9ED3-BAED7DDD2864}"/>
    <dgm:cxn modelId="{E03D2E70-4C63-49C5-BDCB-A68A06DBFE89}" type="presOf" srcId="{5DCCB3E3-A1A9-40EA-8210-A2244B2AB25D}" destId="{0A0BA015-64A5-4A5C-9CB8-22637BE0EAD2}" srcOrd="0" destOrd="0" presId="urn:microsoft.com/office/officeart/2005/8/layout/vList6"/>
    <dgm:cxn modelId="{E622B0D7-A5BE-4C5D-8A76-F4EE686BD6E0}" type="presOf" srcId="{F01E77F0-7507-4EEF-928B-DCFE20C3BA89}" destId="{691D367C-9C4F-446E-BC7C-052352563441}" srcOrd="0" destOrd="0" presId="urn:microsoft.com/office/officeart/2005/8/layout/vList6"/>
    <dgm:cxn modelId="{00001DBC-2DA4-4E8A-A159-6E9D5015B782}" type="presOf" srcId="{08737875-EB61-496A-8F14-E899B294262E}" destId="{12D047F8-975C-409B-92D9-8B3561C9A738}" srcOrd="0" destOrd="0" presId="urn:microsoft.com/office/officeart/2005/8/layout/vList6"/>
    <dgm:cxn modelId="{F49EE965-F414-47C8-B876-86CA67D2207D}" type="presOf" srcId="{E33A51CE-4881-46C5-AEA1-ED32B644E6ED}" destId="{0979255B-EA75-4A6D-AF1E-77726A830E48}" srcOrd="0" destOrd="1" presId="urn:microsoft.com/office/officeart/2005/8/layout/vList6"/>
    <dgm:cxn modelId="{11103855-507C-4DE8-9EFA-DECB68F7D2C9}" srcId="{71B79B27-5ABE-4E76-A834-80033A6D281D}" destId="{A23C5D41-9E20-45B4-98F4-495AADB1B2C4}" srcOrd="2" destOrd="0" parTransId="{698498D4-C68B-4F87-A6E6-DBFD59B02A2C}" sibTransId="{08AB0DE7-D28A-40DE-944A-0A5DE3F9B1FB}"/>
    <dgm:cxn modelId="{E615CF16-19B0-4F9A-A8D9-80DD201F6ADA}" type="presOf" srcId="{51840583-8105-4A8D-B32D-615B62C4DAA4}" destId="{94DD3076-9CA8-4CCD-93C7-9AEE1A0BA360}" srcOrd="0" destOrd="0" presId="urn:microsoft.com/office/officeart/2005/8/layout/vList6"/>
    <dgm:cxn modelId="{67D51B20-C2DC-46DA-9320-E21D1B033B5A}" srcId="{51840583-8105-4A8D-B32D-615B62C4DAA4}" destId="{6D55E823-3CE4-4412-9E8B-719FE22F9A94}" srcOrd="0" destOrd="0" parTransId="{5967F8B9-2E8F-4CD8-8CDC-D7E6C0604D4C}" sibTransId="{CA0A1D9D-80C0-4C7A-8F43-05DCC94255C5}"/>
    <dgm:cxn modelId="{1802384B-E7BC-43B0-B958-110AC444D3A1}" srcId="{DA9ED252-E6B4-4229-8596-35C7C015D64E}" destId="{71B79B27-5ABE-4E76-A834-80033A6D281D}" srcOrd="1" destOrd="0" parTransId="{F64BC505-E47D-43A1-9756-D91B6FDF46EE}" sibTransId="{81B55212-2011-4697-8C74-F256BDB29DFB}"/>
    <dgm:cxn modelId="{CC500654-129D-4D97-BAC4-7BEB823279FD}" srcId="{71B79B27-5ABE-4E76-A834-80033A6D281D}" destId="{E33A51CE-4881-46C5-AEA1-ED32B644E6ED}" srcOrd="1" destOrd="0" parTransId="{BA933E19-7B38-4005-86E1-02555B66D0E0}" sibTransId="{23ED6BBE-5DA8-4CED-91D7-B84547B458A6}"/>
    <dgm:cxn modelId="{9B730F23-ED21-4CDB-8D76-03966E170978}" srcId="{DA9ED252-E6B4-4229-8596-35C7C015D64E}" destId="{08737875-EB61-496A-8F14-E899B294262E}" srcOrd="3" destOrd="0" parTransId="{4FA2B7D5-C86E-472B-B50B-E17A178BD6AF}" sibTransId="{04D1DB3F-41C1-4A9D-9BB9-857D962E05DE}"/>
    <dgm:cxn modelId="{105C9060-C24D-46B3-AA4C-8483168140F4}" srcId="{71B79B27-5ABE-4E76-A834-80033A6D281D}" destId="{AAF80FA2-8F50-4D18-8412-3C00050CFC0F}" srcOrd="0" destOrd="0" parTransId="{5DF95DD1-AE1F-44BD-8520-5D6A25AFD91A}" sibTransId="{D0CE6661-E860-475A-AA18-4D28407BEC42}"/>
    <dgm:cxn modelId="{4B9BCC47-9011-400E-9683-435A16E70460}" type="presOf" srcId="{AAF80FA2-8F50-4D18-8412-3C00050CFC0F}" destId="{0979255B-EA75-4A6D-AF1E-77726A830E48}" srcOrd="0" destOrd="0" presId="urn:microsoft.com/office/officeart/2005/8/layout/vList6"/>
    <dgm:cxn modelId="{B4B2AD1A-0F23-4C32-AF6B-51FF278680E0}" type="presParOf" srcId="{980967B9-69DB-4CCC-8C29-E23718F8830E}" destId="{5BD4A4A2-7832-4EAF-99E1-E3A29C19BC1B}" srcOrd="0" destOrd="0" presId="urn:microsoft.com/office/officeart/2005/8/layout/vList6"/>
    <dgm:cxn modelId="{3408EC59-599C-4D7A-8BB8-0582D02534F7}" type="presParOf" srcId="{5BD4A4A2-7832-4EAF-99E1-E3A29C19BC1B}" destId="{9AF563FD-B7D8-4093-82E7-C81F3C93AC71}" srcOrd="0" destOrd="0" presId="urn:microsoft.com/office/officeart/2005/8/layout/vList6"/>
    <dgm:cxn modelId="{27FB2A21-7BEE-42CF-888C-78773C8FB46A}" type="presParOf" srcId="{5BD4A4A2-7832-4EAF-99E1-E3A29C19BC1B}" destId="{0A0BA015-64A5-4A5C-9CB8-22637BE0EAD2}" srcOrd="1" destOrd="0" presId="urn:microsoft.com/office/officeart/2005/8/layout/vList6"/>
    <dgm:cxn modelId="{6E1F98F9-43D3-4DCA-BF59-4103F893EF1F}" type="presParOf" srcId="{980967B9-69DB-4CCC-8C29-E23718F8830E}" destId="{D47D5D25-1DC2-4C67-B735-7CF915552477}" srcOrd="1" destOrd="0" presId="urn:microsoft.com/office/officeart/2005/8/layout/vList6"/>
    <dgm:cxn modelId="{A0CA76EF-7CD2-4B70-BEC1-4B2C0E7812B5}" type="presParOf" srcId="{980967B9-69DB-4CCC-8C29-E23718F8830E}" destId="{B9CC1358-44D3-4C5D-BD95-DEF245E563D8}" srcOrd="2" destOrd="0" presId="urn:microsoft.com/office/officeart/2005/8/layout/vList6"/>
    <dgm:cxn modelId="{F9FE5DF1-FC24-4C9F-9987-10E1C65D52A7}" type="presParOf" srcId="{B9CC1358-44D3-4C5D-BD95-DEF245E563D8}" destId="{F143D9B9-94E3-42F9-8433-88F18F41DD63}" srcOrd="0" destOrd="0" presId="urn:microsoft.com/office/officeart/2005/8/layout/vList6"/>
    <dgm:cxn modelId="{A0AABF6B-5BAA-4A24-B58B-D340B0E81C99}" type="presParOf" srcId="{B9CC1358-44D3-4C5D-BD95-DEF245E563D8}" destId="{0979255B-EA75-4A6D-AF1E-77726A830E48}" srcOrd="1" destOrd="0" presId="urn:microsoft.com/office/officeart/2005/8/layout/vList6"/>
    <dgm:cxn modelId="{30051410-3207-4A3D-9927-F7CA47C18731}" type="presParOf" srcId="{980967B9-69DB-4CCC-8C29-E23718F8830E}" destId="{26CC342E-9DAC-451F-9E98-2B4A34EF8906}" srcOrd="3" destOrd="0" presId="urn:microsoft.com/office/officeart/2005/8/layout/vList6"/>
    <dgm:cxn modelId="{73F46126-4284-417C-9180-CB2759C5B7E0}" type="presParOf" srcId="{980967B9-69DB-4CCC-8C29-E23718F8830E}" destId="{97424FAD-6C18-4221-AA72-6A9FEB4EFD7F}" srcOrd="4" destOrd="0" presId="urn:microsoft.com/office/officeart/2005/8/layout/vList6"/>
    <dgm:cxn modelId="{D5D50C8B-08B0-402B-95D1-1404FEFF812A}" type="presParOf" srcId="{97424FAD-6C18-4221-AA72-6A9FEB4EFD7F}" destId="{94DD3076-9CA8-4CCD-93C7-9AEE1A0BA360}" srcOrd="0" destOrd="0" presId="urn:microsoft.com/office/officeart/2005/8/layout/vList6"/>
    <dgm:cxn modelId="{80842C25-FC80-4C8C-81E2-44DE6B7B2FD9}" type="presParOf" srcId="{97424FAD-6C18-4221-AA72-6A9FEB4EFD7F}" destId="{B9AD2CE2-AD60-4BC4-A067-6E27F83C8760}" srcOrd="1" destOrd="0" presId="urn:microsoft.com/office/officeart/2005/8/layout/vList6"/>
    <dgm:cxn modelId="{EF78F841-CF33-481D-8027-DA2CEA2787A7}" type="presParOf" srcId="{980967B9-69DB-4CCC-8C29-E23718F8830E}" destId="{0D78F8A0-C53E-413A-9FE7-530D3C7CC9A8}" srcOrd="5" destOrd="0" presId="urn:microsoft.com/office/officeart/2005/8/layout/vList6"/>
    <dgm:cxn modelId="{6D5FCBD3-99FD-42B7-9437-1BEADDB7AEB7}" type="presParOf" srcId="{980967B9-69DB-4CCC-8C29-E23718F8830E}" destId="{14880CE6-F8C0-435E-BAB6-B7A3517AC829}" srcOrd="6" destOrd="0" presId="urn:microsoft.com/office/officeart/2005/8/layout/vList6"/>
    <dgm:cxn modelId="{B461F4A6-4DCD-4AEA-BA62-8E60D8239D2D}" type="presParOf" srcId="{14880CE6-F8C0-435E-BAB6-B7A3517AC829}" destId="{12D047F8-975C-409B-92D9-8B3561C9A738}" srcOrd="0" destOrd="0" presId="urn:microsoft.com/office/officeart/2005/8/layout/vList6"/>
    <dgm:cxn modelId="{6F8A7B09-64CA-4FFD-8098-37B1EBACDD16}" type="presParOf" srcId="{14880CE6-F8C0-435E-BAB6-B7A3517AC829}" destId="{691D367C-9C4F-446E-BC7C-052352563441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81E7858-CA49-48F4-8D21-3A8D07A2D445}" type="doc">
      <dgm:prSet loTypeId="urn:microsoft.com/office/officeart/2005/8/layout/vList6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E486BF4-C5A8-4965-A78B-A9602836C39E}">
      <dgm:prSet phldrT="[Text]" custT="1"/>
      <dgm:spPr/>
      <dgm:t>
        <a:bodyPr/>
        <a:lstStyle/>
        <a:p>
          <a:r>
            <a:rPr lang="cs-CZ" sz="4000" b="1" dirty="0" smtClean="0">
              <a:solidFill>
                <a:schemeClr val="accent4">
                  <a:lumMod val="50000"/>
                </a:schemeClr>
              </a:solidFill>
            </a:rPr>
            <a:t>SV</a:t>
          </a:r>
          <a:endParaRPr lang="cs-CZ" sz="4000" b="1" dirty="0">
            <a:solidFill>
              <a:schemeClr val="accent4">
                <a:lumMod val="50000"/>
              </a:schemeClr>
            </a:solidFill>
          </a:endParaRPr>
        </a:p>
      </dgm:t>
    </dgm:pt>
    <dgm:pt modelId="{2C628D8E-E2FF-47CE-9E58-A94EFF0D4839}" type="parTrans" cxnId="{C5DC6E58-9E06-4D84-B618-F380FD32F0B4}">
      <dgm:prSet/>
      <dgm:spPr/>
      <dgm:t>
        <a:bodyPr/>
        <a:lstStyle/>
        <a:p>
          <a:endParaRPr lang="cs-CZ"/>
        </a:p>
      </dgm:t>
    </dgm:pt>
    <dgm:pt modelId="{301F9417-1D1E-483B-ABB8-F223C3AF8068}" type="sibTrans" cxnId="{C5DC6E58-9E06-4D84-B618-F380FD32F0B4}">
      <dgm:prSet/>
      <dgm:spPr/>
      <dgm:t>
        <a:bodyPr/>
        <a:lstStyle/>
        <a:p>
          <a:endParaRPr lang="cs-CZ"/>
        </a:p>
      </dgm:t>
    </dgm:pt>
    <dgm:pt modelId="{9077DF74-9307-49C3-869E-5FFB7EB673BE}">
      <dgm:prSet phldrT="[Text]" custT="1"/>
      <dgm:spPr/>
      <dgm:t>
        <a:bodyPr/>
        <a:lstStyle/>
        <a:p>
          <a:r>
            <a:rPr lang="cs-CZ" sz="2800" b="1" dirty="0" smtClean="0">
              <a:solidFill>
                <a:schemeClr val="accent4">
                  <a:lumMod val="50000"/>
                </a:schemeClr>
              </a:solidFill>
            </a:rPr>
            <a:t>severovýchod</a:t>
          </a:r>
          <a:endParaRPr lang="cs-CZ" sz="2800" b="1" dirty="0">
            <a:solidFill>
              <a:schemeClr val="accent4">
                <a:lumMod val="50000"/>
              </a:schemeClr>
            </a:solidFill>
          </a:endParaRPr>
        </a:p>
      </dgm:t>
    </dgm:pt>
    <dgm:pt modelId="{57A7120C-06A7-4D2F-9489-1ABCAD9B2F08}" type="parTrans" cxnId="{8B2A1148-EBDA-4F14-813D-CE3FA1BA738D}">
      <dgm:prSet/>
      <dgm:spPr/>
      <dgm:t>
        <a:bodyPr/>
        <a:lstStyle/>
        <a:p>
          <a:endParaRPr lang="cs-CZ"/>
        </a:p>
      </dgm:t>
    </dgm:pt>
    <dgm:pt modelId="{E99CACB4-679F-4B06-B085-C61B29F1FDEC}" type="sibTrans" cxnId="{8B2A1148-EBDA-4F14-813D-CE3FA1BA738D}">
      <dgm:prSet/>
      <dgm:spPr/>
      <dgm:t>
        <a:bodyPr/>
        <a:lstStyle/>
        <a:p>
          <a:endParaRPr lang="cs-CZ"/>
        </a:p>
      </dgm:t>
    </dgm:pt>
    <dgm:pt modelId="{59E03E90-D7E6-455A-B575-4513F46EFB90}">
      <dgm:prSet phldrT="[Text]" custT="1"/>
      <dgm:spPr/>
      <dgm:t>
        <a:bodyPr/>
        <a:lstStyle/>
        <a:p>
          <a:r>
            <a:rPr lang="cs-CZ" sz="4000" b="1" dirty="0" smtClean="0">
              <a:solidFill>
                <a:schemeClr val="accent4">
                  <a:lumMod val="50000"/>
                </a:schemeClr>
              </a:solidFill>
            </a:rPr>
            <a:t>SZ</a:t>
          </a:r>
        </a:p>
      </dgm:t>
    </dgm:pt>
    <dgm:pt modelId="{D47825C4-1CD4-4E87-BD1C-348FA5A3A748}" type="parTrans" cxnId="{9BCDA72C-A977-4352-A983-C88325EFD2A9}">
      <dgm:prSet/>
      <dgm:spPr/>
      <dgm:t>
        <a:bodyPr/>
        <a:lstStyle/>
        <a:p>
          <a:endParaRPr lang="cs-CZ"/>
        </a:p>
      </dgm:t>
    </dgm:pt>
    <dgm:pt modelId="{AC0EAD8A-0749-4F25-B5F9-3B07B69E280F}" type="sibTrans" cxnId="{9BCDA72C-A977-4352-A983-C88325EFD2A9}">
      <dgm:prSet/>
      <dgm:spPr/>
      <dgm:t>
        <a:bodyPr/>
        <a:lstStyle/>
        <a:p>
          <a:endParaRPr lang="cs-CZ"/>
        </a:p>
      </dgm:t>
    </dgm:pt>
    <dgm:pt modelId="{6ECF35E9-5AC1-4B14-9CFE-E6CB3B9040E3}">
      <dgm:prSet phldrT="[Text]" custT="1"/>
      <dgm:spPr/>
      <dgm:t>
        <a:bodyPr/>
        <a:lstStyle/>
        <a:p>
          <a:r>
            <a:rPr lang="cs-CZ" sz="2800" b="1" dirty="0" smtClean="0">
              <a:solidFill>
                <a:schemeClr val="accent4">
                  <a:lumMod val="50000"/>
                </a:schemeClr>
              </a:solidFill>
            </a:rPr>
            <a:t>jihozápad</a:t>
          </a:r>
          <a:endParaRPr lang="cs-CZ" sz="2800" b="1" dirty="0">
            <a:solidFill>
              <a:schemeClr val="accent4">
                <a:lumMod val="50000"/>
              </a:schemeClr>
            </a:solidFill>
          </a:endParaRPr>
        </a:p>
      </dgm:t>
    </dgm:pt>
    <dgm:pt modelId="{60C8EE0A-409F-4A98-A649-D156DA11CF24}" type="parTrans" cxnId="{CE607548-262B-4B84-BE7C-563DAAC13DEE}">
      <dgm:prSet/>
      <dgm:spPr/>
      <dgm:t>
        <a:bodyPr/>
        <a:lstStyle/>
        <a:p>
          <a:endParaRPr lang="cs-CZ"/>
        </a:p>
      </dgm:t>
    </dgm:pt>
    <dgm:pt modelId="{681182D2-E8AE-4EAA-8850-4344D77CFD3E}" type="sibTrans" cxnId="{CE607548-262B-4B84-BE7C-563DAAC13DEE}">
      <dgm:prSet/>
      <dgm:spPr/>
      <dgm:t>
        <a:bodyPr/>
        <a:lstStyle/>
        <a:p>
          <a:endParaRPr lang="cs-CZ"/>
        </a:p>
      </dgm:t>
    </dgm:pt>
    <dgm:pt modelId="{7028DE54-C312-4CED-9DF8-BBF2A82664BD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JV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575904D4-499E-4D86-BD39-C45485BA74B4}" type="parTrans" cxnId="{09047629-EF6D-483E-B016-24CABA395FA5}">
      <dgm:prSet/>
      <dgm:spPr/>
    </dgm:pt>
    <dgm:pt modelId="{394C3128-A1BB-4151-997F-C2172E00474A}" type="sibTrans" cxnId="{09047629-EF6D-483E-B016-24CABA395FA5}">
      <dgm:prSet/>
      <dgm:spPr/>
    </dgm:pt>
    <dgm:pt modelId="{9127F408-52CF-4BBD-AAEA-6B7047516551}">
      <dgm:prSet phldrT="[Text]" custT="1"/>
      <dgm:spPr/>
      <dgm:t>
        <a:bodyPr/>
        <a:lstStyle/>
        <a:p>
          <a:r>
            <a:rPr lang="cs-CZ" sz="4000" b="1" dirty="0" smtClean="0">
              <a:solidFill>
                <a:schemeClr val="accent4">
                  <a:lumMod val="50000"/>
                </a:schemeClr>
              </a:solidFill>
            </a:rPr>
            <a:t>JZ</a:t>
          </a:r>
        </a:p>
      </dgm:t>
    </dgm:pt>
    <dgm:pt modelId="{763A8CA6-AEA9-44AD-995E-3B24C068D0B0}" type="parTrans" cxnId="{3ABE5057-82D3-482F-98D2-F7A73BD800F3}">
      <dgm:prSet/>
      <dgm:spPr/>
    </dgm:pt>
    <dgm:pt modelId="{A27A41B6-7687-40D8-98EC-AAEFEFA6B041}" type="sibTrans" cxnId="{3ABE5057-82D3-482F-98D2-F7A73BD800F3}">
      <dgm:prSet/>
      <dgm:spPr/>
    </dgm:pt>
    <dgm:pt modelId="{0BE9E605-2253-44AF-9AB4-B256A459FC3B}">
      <dgm:prSet phldrT="[Text]"/>
      <dgm:spPr/>
      <dgm:t>
        <a:bodyPr/>
        <a:lstStyle/>
        <a:p>
          <a:endParaRPr lang="cs-CZ" sz="2200" dirty="0"/>
        </a:p>
      </dgm:t>
    </dgm:pt>
    <dgm:pt modelId="{EE9D2174-4BAD-42FE-89B5-A8EBE545CF0B}" type="parTrans" cxnId="{C80C0B18-E661-4A99-9A67-13DEEA7038A6}">
      <dgm:prSet/>
      <dgm:spPr/>
    </dgm:pt>
    <dgm:pt modelId="{8250F88A-02EC-4086-A01E-0A76CEBDA55C}" type="sibTrans" cxnId="{C80C0B18-E661-4A99-9A67-13DEEA7038A6}">
      <dgm:prSet/>
      <dgm:spPr/>
    </dgm:pt>
    <dgm:pt modelId="{E7A0ADA8-1FF8-4C71-A4F3-437B8B856A15}">
      <dgm:prSet custT="1"/>
      <dgm:spPr/>
      <dgm:t>
        <a:bodyPr/>
        <a:lstStyle/>
        <a:p>
          <a:r>
            <a:rPr lang="cs-CZ" sz="2800" b="1" dirty="0" smtClean="0">
              <a:solidFill>
                <a:schemeClr val="accent4">
                  <a:lumMod val="50000"/>
                </a:schemeClr>
              </a:solidFill>
            </a:rPr>
            <a:t>severozápad</a:t>
          </a:r>
          <a:endParaRPr lang="cs-CZ" sz="2800" dirty="0"/>
        </a:p>
      </dgm:t>
    </dgm:pt>
    <dgm:pt modelId="{0DBF64DB-2D5E-4FF8-92CC-6E33A9029355}" type="parTrans" cxnId="{0A67EBA9-0141-46F4-B638-B594EAC620CC}">
      <dgm:prSet/>
      <dgm:spPr/>
    </dgm:pt>
    <dgm:pt modelId="{C52474F1-C6F6-46C6-A2E1-3107A32BC59C}" type="sibTrans" cxnId="{0A67EBA9-0141-46F4-B638-B594EAC620CC}">
      <dgm:prSet/>
      <dgm:spPr/>
    </dgm:pt>
    <dgm:pt modelId="{84F5C11A-A291-422E-B89A-B3A51B6BDDA5}">
      <dgm:prSet custT="1"/>
      <dgm:spPr/>
      <dgm:t>
        <a:bodyPr/>
        <a:lstStyle/>
        <a:p>
          <a:r>
            <a:rPr lang="cs-CZ" sz="2800" b="1" dirty="0" smtClean="0">
              <a:solidFill>
                <a:schemeClr val="accent4">
                  <a:lumMod val="50000"/>
                </a:schemeClr>
              </a:solidFill>
            </a:rPr>
            <a:t>jihovýchod</a:t>
          </a:r>
          <a:endParaRPr lang="cs-CZ" sz="2800" dirty="0"/>
        </a:p>
      </dgm:t>
    </dgm:pt>
    <dgm:pt modelId="{DB8DFE60-5CA4-4C99-926D-0C749BD62848}" type="parTrans" cxnId="{87C23B38-DD1E-48FC-8583-E97CE1559286}">
      <dgm:prSet/>
      <dgm:spPr/>
    </dgm:pt>
    <dgm:pt modelId="{8FF1BF6B-03EB-40E9-93F6-6CB8491CA9C0}" type="sibTrans" cxnId="{87C23B38-DD1E-48FC-8583-E97CE1559286}">
      <dgm:prSet/>
      <dgm:spPr/>
    </dgm:pt>
    <dgm:pt modelId="{F5E26346-6806-48E3-96D4-8BA1EAA85D24}" type="pres">
      <dgm:prSet presAssocID="{281E7858-CA49-48F4-8D21-3A8D07A2D445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D8850970-67A4-4C2B-9C4E-0167109C12DC}" type="pres">
      <dgm:prSet presAssocID="{BE486BF4-C5A8-4965-A78B-A9602836C39E}" presName="linNode" presStyleCnt="0"/>
      <dgm:spPr/>
    </dgm:pt>
    <dgm:pt modelId="{5F4A9096-F9C1-4A7C-9E47-4A84E61490D7}" type="pres">
      <dgm:prSet presAssocID="{BE486BF4-C5A8-4965-A78B-A9602836C39E}" presName="parentShp" presStyleLbl="node1" presStyleIdx="0" presStyleCnt="4" custLinFactNeighborX="794" custLinFactNeighborY="-37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88CBA65-E6D1-4223-A1A8-5049B82F8EBC}" type="pres">
      <dgm:prSet presAssocID="{BE486BF4-C5A8-4965-A78B-A9602836C39E}" presName="childShp" presStyleLbl="bgAccFollow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805B4DB-29CF-43B4-9BC7-411B40D0833E}" type="pres">
      <dgm:prSet presAssocID="{301F9417-1D1E-483B-ABB8-F223C3AF8068}" presName="spacing" presStyleCnt="0"/>
      <dgm:spPr/>
    </dgm:pt>
    <dgm:pt modelId="{10C5E9DC-4ED0-4F98-9C4F-C878FA64C462}" type="pres">
      <dgm:prSet presAssocID="{59E03E90-D7E6-455A-B575-4513F46EFB90}" presName="linNode" presStyleCnt="0"/>
      <dgm:spPr/>
    </dgm:pt>
    <dgm:pt modelId="{197BC28E-6779-495A-A691-E96FA5E54A0F}" type="pres">
      <dgm:prSet presAssocID="{59E03E90-D7E6-455A-B575-4513F46EFB90}" presName="parentShp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C0608D-6F03-44F7-8BD0-B7FDB77F6764}" type="pres">
      <dgm:prSet presAssocID="{59E03E90-D7E6-455A-B575-4513F46EFB90}" presName="childShp" presStyleLbl="bgAccFollow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D3C1CA8-65F9-4C9C-8720-365C3D47D53B}" type="pres">
      <dgm:prSet presAssocID="{AC0EAD8A-0749-4F25-B5F9-3B07B69E280F}" presName="spacing" presStyleCnt="0"/>
      <dgm:spPr/>
    </dgm:pt>
    <dgm:pt modelId="{B4840ED6-D1C5-444D-802F-270A9F2A35A7}" type="pres">
      <dgm:prSet presAssocID="{9127F408-52CF-4BBD-AAEA-6B7047516551}" presName="linNode" presStyleCnt="0"/>
      <dgm:spPr/>
    </dgm:pt>
    <dgm:pt modelId="{775280F4-60FA-4917-A330-CE3386BDAB85}" type="pres">
      <dgm:prSet presAssocID="{9127F408-52CF-4BBD-AAEA-6B7047516551}" presName="parentShp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0C4325B-67AE-49DE-B629-0E640B8E23F4}" type="pres">
      <dgm:prSet presAssocID="{9127F408-52CF-4BBD-AAEA-6B7047516551}" presName="childShp" presStyleLbl="bgAccFollow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8819403-B27D-4366-ABDC-91D89461308D}" type="pres">
      <dgm:prSet presAssocID="{A27A41B6-7687-40D8-98EC-AAEFEFA6B041}" presName="spacing" presStyleCnt="0"/>
      <dgm:spPr/>
    </dgm:pt>
    <dgm:pt modelId="{75FAA737-43A5-4E3B-BE6D-43887F36B70D}" type="pres">
      <dgm:prSet presAssocID="{7028DE54-C312-4CED-9DF8-BBF2A82664BD}" presName="linNode" presStyleCnt="0"/>
      <dgm:spPr/>
    </dgm:pt>
    <dgm:pt modelId="{6FDB63E9-37DA-4223-808F-C8365BF54616}" type="pres">
      <dgm:prSet presAssocID="{7028DE54-C312-4CED-9DF8-BBF2A82664BD}" presName="parentShp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DAD4E78-B6F1-40A5-84A6-3DA612BAA2DB}" type="pres">
      <dgm:prSet presAssocID="{7028DE54-C312-4CED-9DF8-BBF2A82664BD}" presName="childShp" presStyleLbl="bg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8726A23-5048-4116-AA0F-1A23E584BDC3}" type="presOf" srcId="{E7A0ADA8-1FF8-4C71-A4F3-437B8B856A15}" destId="{B3C0608D-6F03-44F7-8BD0-B7FDB77F6764}" srcOrd="0" destOrd="0" presId="urn:microsoft.com/office/officeart/2005/8/layout/vList6"/>
    <dgm:cxn modelId="{B987D552-9DA9-4C0A-A3E0-F38EDDC12A1C}" type="presOf" srcId="{7028DE54-C312-4CED-9DF8-BBF2A82664BD}" destId="{6FDB63E9-37DA-4223-808F-C8365BF54616}" srcOrd="0" destOrd="0" presId="urn:microsoft.com/office/officeart/2005/8/layout/vList6"/>
    <dgm:cxn modelId="{D6911946-0C48-461E-B102-47284578EED5}" type="presOf" srcId="{281E7858-CA49-48F4-8D21-3A8D07A2D445}" destId="{F5E26346-6806-48E3-96D4-8BA1EAA85D24}" srcOrd="0" destOrd="0" presId="urn:microsoft.com/office/officeart/2005/8/layout/vList6"/>
    <dgm:cxn modelId="{09047629-EF6D-483E-B016-24CABA395FA5}" srcId="{281E7858-CA49-48F4-8D21-3A8D07A2D445}" destId="{7028DE54-C312-4CED-9DF8-BBF2A82664BD}" srcOrd="3" destOrd="0" parTransId="{575904D4-499E-4D86-BD39-C45485BA74B4}" sibTransId="{394C3128-A1BB-4151-997F-C2172E00474A}"/>
    <dgm:cxn modelId="{3ABE5057-82D3-482F-98D2-F7A73BD800F3}" srcId="{281E7858-CA49-48F4-8D21-3A8D07A2D445}" destId="{9127F408-52CF-4BBD-AAEA-6B7047516551}" srcOrd="2" destOrd="0" parTransId="{763A8CA6-AEA9-44AD-995E-3B24C068D0B0}" sibTransId="{A27A41B6-7687-40D8-98EC-AAEFEFA6B041}"/>
    <dgm:cxn modelId="{EAF6890A-965D-42D3-B145-49ACFF0C1849}" type="presOf" srcId="{9077DF74-9307-49C3-869E-5FFB7EB673BE}" destId="{C88CBA65-E6D1-4223-A1A8-5049B82F8EBC}" srcOrd="0" destOrd="0" presId="urn:microsoft.com/office/officeart/2005/8/layout/vList6"/>
    <dgm:cxn modelId="{E86D8DA3-6BA5-46AE-A85D-BD8067E47BD7}" type="presOf" srcId="{9127F408-52CF-4BBD-AAEA-6B7047516551}" destId="{775280F4-60FA-4917-A330-CE3386BDAB85}" srcOrd="0" destOrd="0" presId="urn:microsoft.com/office/officeart/2005/8/layout/vList6"/>
    <dgm:cxn modelId="{233104F0-57B6-4601-A885-208549D00742}" type="presOf" srcId="{84F5C11A-A291-422E-B89A-B3A51B6BDDA5}" destId="{7DAD4E78-B6F1-40A5-84A6-3DA612BAA2DB}" srcOrd="0" destOrd="0" presId="urn:microsoft.com/office/officeart/2005/8/layout/vList6"/>
    <dgm:cxn modelId="{87C23B38-DD1E-48FC-8583-E97CE1559286}" srcId="{7028DE54-C312-4CED-9DF8-BBF2A82664BD}" destId="{84F5C11A-A291-422E-B89A-B3A51B6BDDA5}" srcOrd="0" destOrd="0" parTransId="{DB8DFE60-5CA4-4C99-926D-0C749BD62848}" sibTransId="{8FF1BF6B-03EB-40E9-93F6-6CB8491CA9C0}"/>
    <dgm:cxn modelId="{9BCDA72C-A977-4352-A983-C88325EFD2A9}" srcId="{281E7858-CA49-48F4-8D21-3A8D07A2D445}" destId="{59E03E90-D7E6-455A-B575-4513F46EFB90}" srcOrd="1" destOrd="0" parTransId="{D47825C4-1CD4-4E87-BD1C-348FA5A3A748}" sibTransId="{AC0EAD8A-0749-4F25-B5F9-3B07B69E280F}"/>
    <dgm:cxn modelId="{D6687401-98BE-44DE-8DC9-9FF235093FCA}" type="presOf" srcId="{0BE9E605-2253-44AF-9AB4-B256A459FC3B}" destId="{C0C4325B-67AE-49DE-B629-0E640B8E23F4}" srcOrd="0" destOrd="1" presId="urn:microsoft.com/office/officeart/2005/8/layout/vList6"/>
    <dgm:cxn modelId="{AD9C023E-2349-4F73-9C11-86AA4C317881}" type="presOf" srcId="{59E03E90-D7E6-455A-B575-4513F46EFB90}" destId="{197BC28E-6779-495A-A691-E96FA5E54A0F}" srcOrd="0" destOrd="0" presId="urn:microsoft.com/office/officeart/2005/8/layout/vList6"/>
    <dgm:cxn modelId="{0A67EBA9-0141-46F4-B638-B594EAC620CC}" srcId="{59E03E90-D7E6-455A-B575-4513F46EFB90}" destId="{E7A0ADA8-1FF8-4C71-A4F3-437B8B856A15}" srcOrd="0" destOrd="0" parTransId="{0DBF64DB-2D5E-4FF8-92CC-6E33A9029355}" sibTransId="{C52474F1-C6F6-46C6-A2E1-3107A32BC59C}"/>
    <dgm:cxn modelId="{C5DC6E58-9E06-4D84-B618-F380FD32F0B4}" srcId="{281E7858-CA49-48F4-8D21-3A8D07A2D445}" destId="{BE486BF4-C5A8-4965-A78B-A9602836C39E}" srcOrd="0" destOrd="0" parTransId="{2C628D8E-E2FF-47CE-9E58-A94EFF0D4839}" sibTransId="{301F9417-1D1E-483B-ABB8-F223C3AF8068}"/>
    <dgm:cxn modelId="{DBD6092D-433E-4058-A2A8-EAEDFCFECA50}" type="presOf" srcId="{BE486BF4-C5A8-4965-A78B-A9602836C39E}" destId="{5F4A9096-F9C1-4A7C-9E47-4A84E61490D7}" srcOrd="0" destOrd="0" presId="urn:microsoft.com/office/officeart/2005/8/layout/vList6"/>
    <dgm:cxn modelId="{CE607548-262B-4B84-BE7C-563DAAC13DEE}" srcId="{9127F408-52CF-4BBD-AAEA-6B7047516551}" destId="{6ECF35E9-5AC1-4B14-9CFE-E6CB3B9040E3}" srcOrd="0" destOrd="0" parTransId="{60C8EE0A-409F-4A98-A649-D156DA11CF24}" sibTransId="{681182D2-E8AE-4EAA-8850-4344D77CFD3E}"/>
    <dgm:cxn modelId="{7BAF362A-7052-4A69-91C7-7F770B8EFF2C}" type="presOf" srcId="{6ECF35E9-5AC1-4B14-9CFE-E6CB3B9040E3}" destId="{C0C4325B-67AE-49DE-B629-0E640B8E23F4}" srcOrd="0" destOrd="0" presId="urn:microsoft.com/office/officeart/2005/8/layout/vList6"/>
    <dgm:cxn modelId="{8B2A1148-EBDA-4F14-813D-CE3FA1BA738D}" srcId="{BE486BF4-C5A8-4965-A78B-A9602836C39E}" destId="{9077DF74-9307-49C3-869E-5FFB7EB673BE}" srcOrd="0" destOrd="0" parTransId="{57A7120C-06A7-4D2F-9489-1ABCAD9B2F08}" sibTransId="{E99CACB4-679F-4B06-B085-C61B29F1FDEC}"/>
    <dgm:cxn modelId="{C80C0B18-E661-4A99-9A67-13DEEA7038A6}" srcId="{9127F408-52CF-4BBD-AAEA-6B7047516551}" destId="{0BE9E605-2253-44AF-9AB4-B256A459FC3B}" srcOrd="1" destOrd="0" parTransId="{EE9D2174-4BAD-42FE-89B5-A8EBE545CF0B}" sibTransId="{8250F88A-02EC-4086-A01E-0A76CEBDA55C}"/>
    <dgm:cxn modelId="{6847A2A2-C122-4009-BB3F-4DE318A43A24}" type="presParOf" srcId="{F5E26346-6806-48E3-96D4-8BA1EAA85D24}" destId="{D8850970-67A4-4C2B-9C4E-0167109C12DC}" srcOrd="0" destOrd="0" presId="urn:microsoft.com/office/officeart/2005/8/layout/vList6"/>
    <dgm:cxn modelId="{DC6AC992-26D3-4F10-A000-4F3849E6AD0A}" type="presParOf" srcId="{D8850970-67A4-4C2B-9C4E-0167109C12DC}" destId="{5F4A9096-F9C1-4A7C-9E47-4A84E61490D7}" srcOrd="0" destOrd="0" presId="urn:microsoft.com/office/officeart/2005/8/layout/vList6"/>
    <dgm:cxn modelId="{5374A33B-C867-4EF5-A3F0-C1B7EAF1742D}" type="presParOf" srcId="{D8850970-67A4-4C2B-9C4E-0167109C12DC}" destId="{C88CBA65-E6D1-4223-A1A8-5049B82F8EBC}" srcOrd="1" destOrd="0" presId="urn:microsoft.com/office/officeart/2005/8/layout/vList6"/>
    <dgm:cxn modelId="{3D6AAAAE-1AC0-4A22-83D8-701B94C972E4}" type="presParOf" srcId="{F5E26346-6806-48E3-96D4-8BA1EAA85D24}" destId="{A805B4DB-29CF-43B4-9BC7-411B40D0833E}" srcOrd="1" destOrd="0" presId="urn:microsoft.com/office/officeart/2005/8/layout/vList6"/>
    <dgm:cxn modelId="{DBD2FAD2-55B1-4FFE-A655-6890C314898F}" type="presParOf" srcId="{F5E26346-6806-48E3-96D4-8BA1EAA85D24}" destId="{10C5E9DC-4ED0-4F98-9C4F-C878FA64C462}" srcOrd="2" destOrd="0" presId="urn:microsoft.com/office/officeart/2005/8/layout/vList6"/>
    <dgm:cxn modelId="{C828241C-2714-469D-A0E6-0F2404DA56F8}" type="presParOf" srcId="{10C5E9DC-4ED0-4F98-9C4F-C878FA64C462}" destId="{197BC28E-6779-495A-A691-E96FA5E54A0F}" srcOrd="0" destOrd="0" presId="urn:microsoft.com/office/officeart/2005/8/layout/vList6"/>
    <dgm:cxn modelId="{B036C061-E756-4FF1-9236-107A61E76EC0}" type="presParOf" srcId="{10C5E9DC-4ED0-4F98-9C4F-C878FA64C462}" destId="{B3C0608D-6F03-44F7-8BD0-B7FDB77F6764}" srcOrd="1" destOrd="0" presId="urn:microsoft.com/office/officeart/2005/8/layout/vList6"/>
    <dgm:cxn modelId="{ED89D08E-BCFD-4020-AE6D-0DD0CAD1B1F3}" type="presParOf" srcId="{F5E26346-6806-48E3-96D4-8BA1EAA85D24}" destId="{DD3C1CA8-65F9-4C9C-8720-365C3D47D53B}" srcOrd="3" destOrd="0" presId="urn:microsoft.com/office/officeart/2005/8/layout/vList6"/>
    <dgm:cxn modelId="{80F4B2E4-BCE9-423C-B7CB-E3CA6A4C9CB8}" type="presParOf" srcId="{F5E26346-6806-48E3-96D4-8BA1EAA85D24}" destId="{B4840ED6-D1C5-444D-802F-270A9F2A35A7}" srcOrd="4" destOrd="0" presId="urn:microsoft.com/office/officeart/2005/8/layout/vList6"/>
    <dgm:cxn modelId="{D75B8B63-8341-45FC-8206-30894C211A64}" type="presParOf" srcId="{B4840ED6-D1C5-444D-802F-270A9F2A35A7}" destId="{775280F4-60FA-4917-A330-CE3386BDAB85}" srcOrd="0" destOrd="0" presId="urn:microsoft.com/office/officeart/2005/8/layout/vList6"/>
    <dgm:cxn modelId="{A75DE02F-E6F0-4865-96AF-4E757958FB79}" type="presParOf" srcId="{B4840ED6-D1C5-444D-802F-270A9F2A35A7}" destId="{C0C4325B-67AE-49DE-B629-0E640B8E23F4}" srcOrd="1" destOrd="0" presId="urn:microsoft.com/office/officeart/2005/8/layout/vList6"/>
    <dgm:cxn modelId="{462C360E-7862-4EAE-B224-4029237B0116}" type="presParOf" srcId="{F5E26346-6806-48E3-96D4-8BA1EAA85D24}" destId="{D8819403-B27D-4366-ABDC-91D89461308D}" srcOrd="5" destOrd="0" presId="urn:microsoft.com/office/officeart/2005/8/layout/vList6"/>
    <dgm:cxn modelId="{803BE63F-E677-4720-B557-834C140CA4B7}" type="presParOf" srcId="{F5E26346-6806-48E3-96D4-8BA1EAA85D24}" destId="{75FAA737-43A5-4E3B-BE6D-43887F36B70D}" srcOrd="6" destOrd="0" presId="urn:microsoft.com/office/officeart/2005/8/layout/vList6"/>
    <dgm:cxn modelId="{89C45A52-0F99-4BC0-8890-FF35B2F2BAF4}" type="presParOf" srcId="{75FAA737-43A5-4E3B-BE6D-43887F36B70D}" destId="{6FDB63E9-37DA-4223-808F-C8365BF54616}" srcOrd="0" destOrd="0" presId="urn:microsoft.com/office/officeart/2005/8/layout/vList6"/>
    <dgm:cxn modelId="{E5024727-9A7D-4B86-984E-CFBDA81FE6DB}" type="presParOf" srcId="{75FAA737-43A5-4E3B-BE6D-43887F36B70D}" destId="{7DAD4E78-B6F1-40A5-84A6-3DA612BAA2DB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0CC72A8-C4A7-4A1C-92EE-678320715675}" type="doc">
      <dgm:prSet loTypeId="urn:microsoft.com/office/officeart/2008/layout/TitledPictureBlocks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D444529-C8EB-46E9-B846-BF5C3B031531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Pomocí kompasu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2A6831EB-A6B9-4554-8573-26ABF3CA1404}" type="parTrans" cxnId="{6D80F5A2-0FFB-4B20-8CC4-341F4D04ED84}">
      <dgm:prSet/>
      <dgm:spPr/>
      <dgm:t>
        <a:bodyPr/>
        <a:lstStyle/>
        <a:p>
          <a:endParaRPr lang="cs-CZ"/>
        </a:p>
      </dgm:t>
    </dgm:pt>
    <dgm:pt modelId="{9591E700-3994-4E6C-8D90-73DEFBCF43DE}" type="sibTrans" cxnId="{6D80F5A2-0FFB-4B20-8CC4-341F4D04ED84}">
      <dgm:prSet/>
      <dgm:spPr/>
      <dgm:t>
        <a:bodyPr/>
        <a:lstStyle/>
        <a:p>
          <a:endParaRPr lang="cs-CZ"/>
        </a:p>
      </dgm:t>
    </dgm:pt>
    <dgm:pt modelId="{47BAEED0-F2D3-4AAB-A786-A5CECBE7293B}">
      <dgm:prSet phldrT="[Text]" custT="1"/>
      <dgm:spPr/>
      <dgm:t>
        <a:bodyPr/>
        <a:lstStyle/>
        <a:p>
          <a:r>
            <a:rPr lang="cs-CZ" sz="1400" b="1" dirty="0" smtClean="0">
              <a:solidFill>
                <a:schemeClr val="accent4">
                  <a:lumMod val="50000"/>
                </a:schemeClr>
              </a:solidFill>
            </a:rPr>
            <a:t>Magnetická střelka ukazuje vždy na sever</a:t>
          </a:r>
          <a:endParaRPr lang="cs-CZ" sz="1400" b="1" dirty="0">
            <a:solidFill>
              <a:schemeClr val="accent4">
                <a:lumMod val="50000"/>
              </a:schemeClr>
            </a:solidFill>
          </a:endParaRPr>
        </a:p>
      </dgm:t>
    </dgm:pt>
    <dgm:pt modelId="{21B1940B-4485-4938-ADD7-E16B76CAE9AB}" type="parTrans" cxnId="{2C908F90-EDE0-4048-85F7-A93EC6CA91C9}">
      <dgm:prSet/>
      <dgm:spPr/>
      <dgm:t>
        <a:bodyPr/>
        <a:lstStyle/>
        <a:p>
          <a:endParaRPr lang="cs-CZ"/>
        </a:p>
      </dgm:t>
    </dgm:pt>
    <dgm:pt modelId="{57467396-D83D-4B00-9102-CCF812CD8FEC}" type="sibTrans" cxnId="{2C908F90-EDE0-4048-85F7-A93EC6CA91C9}">
      <dgm:prSet/>
      <dgm:spPr/>
      <dgm:t>
        <a:bodyPr/>
        <a:lstStyle/>
        <a:p>
          <a:endParaRPr lang="cs-CZ"/>
        </a:p>
      </dgm:t>
    </dgm:pt>
    <dgm:pt modelId="{BBBF1BE7-464D-4AFB-99A1-1EB20C524F4D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podle mraveniště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274DB839-D9E0-4C57-B4ED-D51A061BD5DB}" type="parTrans" cxnId="{944292D7-60C1-4385-B482-F44CB4069A10}">
      <dgm:prSet/>
      <dgm:spPr/>
      <dgm:t>
        <a:bodyPr/>
        <a:lstStyle/>
        <a:p>
          <a:endParaRPr lang="cs-CZ"/>
        </a:p>
      </dgm:t>
    </dgm:pt>
    <dgm:pt modelId="{B164229C-7A73-4362-A0A0-5921670E1632}" type="sibTrans" cxnId="{944292D7-60C1-4385-B482-F44CB4069A10}">
      <dgm:prSet/>
      <dgm:spPr/>
      <dgm:t>
        <a:bodyPr/>
        <a:lstStyle/>
        <a:p>
          <a:endParaRPr lang="cs-CZ"/>
        </a:p>
      </dgm:t>
    </dgm:pt>
    <dgm:pt modelId="{74F0AEFA-1E14-46EC-9E47-0311A86A0994}">
      <dgm:prSet phldrT="[Text]" custT="1"/>
      <dgm:spPr/>
      <dgm:t>
        <a:bodyPr/>
        <a:lstStyle/>
        <a:p>
          <a:r>
            <a:rPr lang="cs-CZ" sz="1400" b="1" dirty="0" smtClean="0">
              <a:solidFill>
                <a:schemeClr val="accent4">
                  <a:lumMod val="50000"/>
                </a:schemeClr>
              </a:solidFill>
            </a:rPr>
            <a:t>Strmá strana je vždy na sever</a:t>
          </a:r>
          <a:endParaRPr lang="cs-CZ" sz="1400" b="1" dirty="0">
            <a:solidFill>
              <a:schemeClr val="accent4">
                <a:lumMod val="50000"/>
              </a:schemeClr>
            </a:solidFill>
          </a:endParaRPr>
        </a:p>
      </dgm:t>
    </dgm:pt>
    <dgm:pt modelId="{9C3BC065-E61D-4950-B581-E9EEA1839E45}" type="parTrans" cxnId="{2774F7CD-69A6-4605-B859-8A44113B7BD9}">
      <dgm:prSet/>
      <dgm:spPr/>
      <dgm:t>
        <a:bodyPr/>
        <a:lstStyle/>
        <a:p>
          <a:endParaRPr lang="cs-CZ"/>
        </a:p>
      </dgm:t>
    </dgm:pt>
    <dgm:pt modelId="{0D4A8438-818E-4CAE-A4D6-BD503C97B103}" type="sibTrans" cxnId="{2774F7CD-69A6-4605-B859-8A44113B7BD9}">
      <dgm:prSet/>
      <dgm:spPr/>
      <dgm:t>
        <a:bodyPr/>
        <a:lstStyle/>
        <a:p>
          <a:endParaRPr lang="cs-CZ"/>
        </a:p>
      </dgm:t>
    </dgm:pt>
    <dgm:pt modelId="{36DE3671-6BDC-4DE9-94AF-3FD780DA931B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Podle pařezů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B7C6B044-08B8-4D44-9EA2-D1DB287B3C43}" type="parTrans" cxnId="{72D39F91-418E-45CF-8754-D71F3B733A6D}">
      <dgm:prSet/>
      <dgm:spPr/>
      <dgm:t>
        <a:bodyPr/>
        <a:lstStyle/>
        <a:p>
          <a:endParaRPr lang="cs-CZ"/>
        </a:p>
      </dgm:t>
    </dgm:pt>
    <dgm:pt modelId="{1BB600C3-174C-4C9C-AEE9-170309B2F5AD}" type="sibTrans" cxnId="{72D39F91-418E-45CF-8754-D71F3B733A6D}">
      <dgm:prSet/>
      <dgm:spPr/>
      <dgm:t>
        <a:bodyPr/>
        <a:lstStyle/>
        <a:p>
          <a:endParaRPr lang="cs-CZ"/>
        </a:p>
      </dgm:t>
    </dgm:pt>
    <dgm:pt modelId="{790CDEC5-547B-413A-80CE-7297A9E8F34F}">
      <dgm:prSet phldrT="[Text]" custT="1"/>
      <dgm:spPr/>
      <dgm:t>
        <a:bodyPr/>
        <a:lstStyle/>
        <a:p>
          <a:r>
            <a:rPr lang="cs-CZ" sz="1400" b="1" dirty="0" smtClean="0">
              <a:solidFill>
                <a:schemeClr val="accent4">
                  <a:lumMod val="50000"/>
                </a:schemeClr>
              </a:solidFill>
            </a:rPr>
            <a:t>Letokruhy jsou na severní straně hustší</a:t>
          </a:r>
          <a:endParaRPr lang="cs-CZ" sz="1400" b="1" dirty="0">
            <a:solidFill>
              <a:schemeClr val="accent4">
                <a:lumMod val="50000"/>
              </a:schemeClr>
            </a:solidFill>
          </a:endParaRPr>
        </a:p>
      </dgm:t>
    </dgm:pt>
    <dgm:pt modelId="{5A646D3D-03FB-4A53-9213-3402739FE566}" type="parTrans" cxnId="{82D4E498-6993-4D06-8408-A9DDBEAF22D1}">
      <dgm:prSet/>
      <dgm:spPr/>
      <dgm:t>
        <a:bodyPr/>
        <a:lstStyle/>
        <a:p>
          <a:endParaRPr lang="cs-CZ"/>
        </a:p>
      </dgm:t>
    </dgm:pt>
    <dgm:pt modelId="{7AB9686F-D982-4A69-A8D9-7531D31B4B0D}" type="sibTrans" cxnId="{82D4E498-6993-4D06-8408-A9DDBEAF22D1}">
      <dgm:prSet/>
      <dgm:spPr/>
      <dgm:t>
        <a:bodyPr/>
        <a:lstStyle/>
        <a:p>
          <a:endParaRPr lang="cs-CZ"/>
        </a:p>
      </dgm:t>
    </dgm:pt>
    <dgm:pt modelId="{AEEDD186-4975-45E8-ADDE-2D23DF85B5C6}" type="pres">
      <dgm:prSet presAssocID="{00CC72A8-C4A7-4A1C-92EE-678320715675}" presName="rootNode" presStyleCnt="0">
        <dgm:presLayoutVars>
          <dgm:chMax/>
          <dgm:chPref/>
          <dgm:dir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86F64B08-AF6B-49E8-B533-59C92B59FB9B}" type="pres">
      <dgm:prSet presAssocID="{2D444529-C8EB-46E9-B846-BF5C3B031531}" presName="composite" presStyleCnt="0"/>
      <dgm:spPr/>
    </dgm:pt>
    <dgm:pt modelId="{14511668-609B-4E30-910E-0F9D9DD80077}" type="pres">
      <dgm:prSet presAssocID="{2D444529-C8EB-46E9-B846-BF5C3B031531}" presName="ParentText" presStyleLbl="node1" presStyleIdx="0" presStyleCnt="3" custLinFactNeighborX="-14527" custLinFactNeighborY="-1431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ABA2EC-A677-45A1-9395-D20BA282FE63}" type="pres">
      <dgm:prSet presAssocID="{2D444529-C8EB-46E9-B846-BF5C3B031531}" presName="Image" presStyleLbl="bgImgPlace1" presStyleIdx="0" presStyleCnt="3" custLinFactNeighborX="-14527" custLinFactNeighborY="-883"/>
      <dgm:spPr>
        <a:blipFill rotWithShape="1">
          <a:blip xmlns:r="http://schemas.openxmlformats.org/officeDocument/2006/relationships" r:embed="rId1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C5B16FE8-F587-404C-B10B-9CC769A9EFFA}" type="pres">
      <dgm:prSet presAssocID="{2D444529-C8EB-46E9-B846-BF5C3B031531}" presName="ChildText" presStyleLbl="fgAcc1" presStyleIdx="0" presStyleCnt="3" custScaleX="121203" custScaleY="133710" custLinFactNeighborX="11233" custLinFactNeighborY="-77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2E162B2-DD89-4DBD-A73F-B7FB10E521D8}" type="pres">
      <dgm:prSet presAssocID="{9591E700-3994-4E6C-8D90-73DEFBCF43DE}" presName="sibTrans" presStyleCnt="0"/>
      <dgm:spPr/>
    </dgm:pt>
    <dgm:pt modelId="{DA2BDEB6-E658-432F-BD16-7006CD4185C1}" type="pres">
      <dgm:prSet presAssocID="{BBBF1BE7-464D-4AFB-99A1-1EB20C524F4D}" presName="composite" presStyleCnt="0"/>
      <dgm:spPr/>
    </dgm:pt>
    <dgm:pt modelId="{0853C97D-0771-43B9-9E4C-6EAD0DE1AEE2}" type="pres">
      <dgm:prSet presAssocID="{BBBF1BE7-464D-4AFB-99A1-1EB20C524F4D}" presName="ParentText" presStyleLbl="node1" presStyleIdx="1" presStyleCnt="3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E722DBE-72DA-40CB-90C0-016042D9B874}" type="pres">
      <dgm:prSet presAssocID="{BBBF1BE7-464D-4AFB-99A1-1EB20C524F4D}" presName="Image" presStyleLbl="bgImgPlace1" presStyleIdx="1" presStyleCnt="3"/>
      <dgm:spPr>
        <a:blipFill rotWithShape="1">
          <a:blip xmlns:r="http://schemas.openxmlformats.org/officeDocument/2006/relationships"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36BE35EE-F86A-4E50-9CF5-802B34238CFF}" type="pres">
      <dgm:prSet presAssocID="{BBBF1BE7-464D-4AFB-99A1-1EB20C524F4D}" presName="ChildText" presStyleLbl="fgAcc1" presStyleIdx="1" presStyleCnt="3" custScaleX="114074" custScaleY="119436" custLinFactNeighborX="2592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ADCCEDF-BB82-46EF-A151-4D31B6C7DD09}" type="pres">
      <dgm:prSet presAssocID="{B164229C-7A73-4362-A0A0-5921670E1632}" presName="sibTrans" presStyleCnt="0"/>
      <dgm:spPr/>
    </dgm:pt>
    <dgm:pt modelId="{913A1658-66B7-422F-B1A1-7D221F0482B8}" type="pres">
      <dgm:prSet presAssocID="{36DE3671-6BDC-4DE9-94AF-3FD780DA931B}" presName="composite" presStyleCnt="0"/>
      <dgm:spPr/>
    </dgm:pt>
    <dgm:pt modelId="{2C7214DE-4802-4059-AF37-CBF6250E54C6}" type="pres">
      <dgm:prSet presAssocID="{36DE3671-6BDC-4DE9-94AF-3FD780DA931B}" presName="ParentText" presStyleLbl="node1" presStyleIdx="2" presStyleCnt="3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1DA61F3-D8CE-4690-8344-C12BFA32B627}" type="pres">
      <dgm:prSet presAssocID="{36DE3671-6BDC-4DE9-94AF-3FD780DA931B}" presName="Image" presStyleLbl="bgImgPlace1" presStyleIdx="2" presStyleCnt="3"/>
      <dgm:spPr>
        <a:blipFill rotWithShape="1">
          <a:blip xmlns:r="http://schemas.openxmlformats.org/officeDocument/2006/relationships"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01DCA472-A322-4639-A0EA-F735E4AFCEA3}" type="pres">
      <dgm:prSet presAssocID="{36DE3671-6BDC-4DE9-94AF-3FD780DA931B}" presName="ChildText" presStyleLbl="fgAcc1" presStyleIdx="2" presStyleCnt="3" custScaleX="144392" custScaleY="139603" custLinFactNeighborX="33059" custLinFactNeighborY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D80F5A2-0FFB-4B20-8CC4-341F4D04ED84}" srcId="{00CC72A8-C4A7-4A1C-92EE-678320715675}" destId="{2D444529-C8EB-46E9-B846-BF5C3B031531}" srcOrd="0" destOrd="0" parTransId="{2A6831EB-A6B9-4554-8573-26ABF3CA1404}" sibTransId="{9591E700-3994-4E6C-8D90-73DEFBCF43DE}"/>
    <dgm:cxn modelId="{5408E0BA-6314-4F42-AEA2-E49F02415A1A}" type="presOf" srcId="{74F0AEFA-1E14-46EC-9E47-0311A86A0994}" destId="{36BE35EE-F86A-4E50-9CF5-802B34238CFF}" srcOrd="0" destOrd="0" presId="urn:microsoft.com/office/officeart/2008/layout/TitledPictureBlocks"/>
    <dgm:cxn modelId="{63D15454-E803-4D4C-A315-A642FF19CC57}" type="presOf" srcId="{2D444529-C8EB-46E9-B846-BF5C3B031531}" destId="{14511668-609B-4E30-910E-0F9D9DD80077}" srcOrd="0" destOrd="0" presId="urn:microsoft.com/office/officeart/2008/layout/TitledPictureBlocks"/>
    <dgm:cxn modelId="{110DE4F6-DCD8-46E2-A126-FAE944A81107}" type="presOf" srcId="{47BAEED0-F2D3-4AAB-A786-A5CECBE7293B}" destId="{C5B16FE8-F587-404C-B10B-9CC769A9EFFA}" srcOrd="0" destOrd="0" presId="urn:microsoft.com/office/officeart/2008/layout/TitledPictureBlocks"/>
    <dgm:cxn modelId="{39311A94-9B4B-4BE8-AB85-07A61BB9727E}" type="presOf" srcId="{00CC72A8-C4A7-4A1C-92EE-678320715675}" destId="{AEEDD186-4975-45E8-ADDE-2D23DF85B5C6}" srcOrd="0" destOrd="0" presId="urn:microsoft.com/office/officeart/2008/layout/TitledPictureBlocks"/>
    <dgm:cxn modelId="{72D39F91-418E-45CF-8754-D71F3B733A6D}" srcId="{00CC72A8-C4A7-4A1C-92EE-678320715675}" destId="{36DE3671-6BDC-4DE9-94AF-3FD780DA931B}" srcOrd="2" destOrd="0" parTransId="{B7C6B044-08B8-4D44-9EA2-D1DB287B3C43}" sibTransId="{1BB600C3-174C-4C9C-AEE9-170309B2F5AD}"/>
    <dgm:cxn modelId="{2D180A56-C5D4-4E12-8A45-5A36E5AB42E8}" type="presOf" srcId="{BBBF1BE7-464D-4AFB-99A1-1EB20C524F4D}" destId="{0853C97D-0771-43B9-9E4C-6EAD0DE1AEE2}" srcOrd="0" destOrd="0" presId="urn:microsoft.com/office/officeart/2008/layout/TitledPictureBlocks"/>
    <dgm:cxn modelId="{82D4E498-6993-4D06-8408-A9DDBEAF22D1}" srcId="{36DE3671-6BDC-4DE9-94AF-3FD780DA931B}" destId="{790CDEC5-547B-413A-80CE-7297A9E8F34F}" srcOrd="0" destOrd="0" parTransId="{5A646D3D-03FB-4A53-9213-3402739FE566}" sibTransId="{7AB9686F-D982-4A69-A8D9-7531D31B4B0D}"/>
    <dgm:cxn modelId="{5D5BADBE-E612-4196-8A26-5992048A71CB}" type="presOf" srcId="{36DE3671-6BDC-4DE9-94AF-3FD780DA931B}" destId="{2C7214DE-4802-4059-AF37-CBF6250E54C6}" srcOrd="0" destOrd="0" presId="urn:microsoft.com/office/officeart/2008/layout/TitledPictureBlocks"/>
    <dgm:cxn modelId="{9C20579F-D9AA-4162-9043-2D12156FAC7E}" type="presOf" srcId="{790CDEC5-547B-413A-80CE-7297A9E8F34F}" destId="{01DCA472-A322-4639-A0EA-F735E4AFCEA3}" srcOrd="0" destOrd="0" presId="urn:microsoft.com/office/officeart/2008/layout/TitledPictureBlocks"/>
    <dgm:cxn modelId="{944292D7-60C1-4385-B482-F44CB4069A10}" srcId="{00CC72A8-C4A7-4A1C-92EE-678320715675}" destId="{BBBF1BE7-464D-4AFB-99A1-1EB20C524F4D}" srcOrd="1" destOrd="0" parTransId="{274DB839-D9E0-4C57-B4ED-D51A061BD5DB}" sibTransId="{B164229C-7A73-4362-A0A0-5921670E1632}"/>
    <dgm:cxn modelId="{2774F7CD-69A6-4605-B859-8A44113B7BD9}" srcId="{BBBF1BE7-464D-4AFB-99A1-1EB20C524F4D}" destId="{74F0AEFA-1E14-46EC-9E47-0311A86A0994}" srcOrd="0" destOrd="0" parTransId="{9C3BC065-E61D-4950-B581-E9EEA1839E45}" sibTransId="{0D4A8438-818E-4CAE-A4D6-BD503C97B103}"/>
    <dgm:cxn modelId="{2C908F90-EDE0-4048-85F7-A93EC6CA91C9}" srcId="{2D444529-C8EB-46E9-B846-BF5C3B031531}" destId="{47BAEED0-F2D3-4AAB-A786-A5CECBE7293B}" srcOrd="0" destOrd="0" parTransId="{21B1940B-4485-4938-ADD7-E16B76CAE9AB}" sibTransId="{57467396-D83D-4B00-9102-CCF812CD8FEC}"/>
    <dgm:cxn modelId="{F4E2CE4F-A05A-49E3-958B-53CA4794132E}" type="presParOf" srcId="{AEEDD186-4975-45E8-ADDE-2D23DF85B5C6}" destId="{86F64B08-AF6B-49E8-B533-59C92B59FB9B}" srcOrd="0" destOrd="0" presId="urn:microsoft.com/office/officeart/2008/layout/TitledPictureBlocks"/>
    <dgm:cxn modelId="{C63AF79E-FDE5-47DA-A144-E5567ED29B30}" type="presParOf" srcId="{86F64B08-AF6B-49E8-B533-59C92B59FB9B}" destId="{14511668-609B-4E30-910E-0F9D9DD80077}" srcOrd="0" destOrd="0" presId="urn:microsoft.com/office/officeart/2008/layout/TitledPictureBlocks"/>
    <dgm:cxn modelId="{9182DCE3-D068-430E-9290-7148FA7F9CC1}" type="presParOf" srcId="{86F64B08-AF6B-49E8-B533-59C92B59FB9B}" destId="{59ABA2EC-A677-45A1-9395-D20BA282FE63}" srcOrd="1" destOrd="0" presId="urn:microsoft.com/office/officeart/2008/layout/TitledPictureBlocks"/>
    <dgm:cxn modelId="{9BBF86B6-A74B-41A8-A40B-B8C5DE46DC13}" type="presParOf" srcId="{86F64B08-AF6B-49E8-B533-59C92B59FB9B}" destId="{C5B16FE8-F587-404C-B10B-9CC769A9EFFA}" srcOrd="2" destOrd="0" presId="urn:microsoft.com/office/officeart/2008/layout/TitledPictureBlocks"/>
    <dgm:cxn modelId="{D14D2E82-5080-4A7F-A12D-C3A8D8D503FB}" type="presParOf" srcId="{AEEDD186-4975-45E8-ADDE-2D23DF85B5C6}" destId="{E2E162B2-DD89-4DBD-A73F-B7FB10E521D8}" srcOrd="1" destOrd="0" presId="urn:microsoft.com/office/officeart/2008/layout/TitledPictureBlocks"/>
    <dgm:cxn modelId="{6C9AEB7D-8DF0-4983-BF05-17F2A99BFC94}" type="presParOf" srcId="{AEEDD186-4975-45E8-ADDE-2D23DF85B5C6}" destId="{DA2BDEB6-E658-432F-BD16-7006CD4185C1}" srcOrd="2" destOrd="0" presId="urn:microsoft.com/office/officeart/2008/layout/TitledPictureBlocks"/>
    <dgm:cxn modelId="{07B66D0F-8998-49E8-AAE7-E3BCC17B93B0}" type="presParOf" srcId="{DA2BDEB6-E658-432F-BD16-7006CD4185C1}" destId="{0853C97D-0771-43B9-9E4C-6EAD0DE1AEE2}" srcOrd="0" destOrd="0" presId="urn:microsoft.com/office/officeart/2008/layout/TitledPictureBlocks"/>
    <dgm:cxn modelId="{3A9BC00C-8483-4868-90BF-E0AAED08155C}" type="presParOf" srcId="{DA2BDEB6-E658-432F-BD16-7006CD4185C1}" destId="{1E722DBE-72DA-40CB-90C0-016042D9B874}" srcOrd="1" destOrd="0" presId="urn:microsoft.com/office/officeart/2008/layout/TitledPictureBlocks"/>
    <dgm:cxn modelId="{58827487-6B25-43F5-9CEC-2A3831383310}" type="presParOf" srcId="{DA2BDEB6-E658-432F-BD16-7006CD4185C1}" destId="{36BE35EE-F86A-4E50-9CF5-802B34238CFF}" srcOrd="2" destOrd="0" presId="urn:microsoft.com/office/officeart/2008/layout/TitledPictureBlocks"/>
    <dgm:cxn modelId="{A5A2028C-A4F1-4952-916F-0EBC93FD15D3}" type="presParOf" srcId="{AEEDD186-4975-45E8-ADDE-2D23DF85B5C6}" destId="{6ADCCEDF-BB82-46EF-A151-4D31B6C7DD09}" srcOrd="3" destOrd="0" presId="urn:microsoft.com/office/officeart/2008/layout/TitledPictureBlocks"/>
    <dgm:cxn modelId="{126A46C9-C8C1-4B6B-B883-BC5DF1032CF1}" type="presParOf" srcId="{AEEDD186-4975-45E8-ADDE-2D23DF85B5C6}" destId="{913A1658-66B7-422F-B1A1-7D221F0482B8}" srcOrd="4" destOrd="0" presId="urn:microsoft.com/office/officeart/2008/layout/TitledPictureBlocks"/>
    <dgm:cxn modelId="{F78C7360-ABA6-43E3-A15E-1B867FE79D7A}" type="presParOf" srcId="{913A1658-66B7-422F-B1A1-7D221F0482B8}" destId="{2C7214DE-4802-4059-AF37-CBF6250E54C6}" srcOrd="0" destOrd="0" presId="urn:microsoft.com/office/officeart/2008/layout/TitledPictureBlocks"/>
    <dgm:cxn modelId="{7110DCC9-6FD1-406E-9457-598F4749139D}" type="presParOf" srcId="{913A1658-66B7-422F-B1A1-7D221F0482B8}" destId="{11DA61F3-D8CE-4690-8344-C12BFA32B627}" srcOrd="1" destOrd="0" presId="urn:microsoft.com/office/officeart/2008/layout/TitledPictureBlocks"/>
    <dgm:cxn modelId="{3997D32F-6B97-4331-8047-C2C7A78594D2}" type="presParOf" srcId="{913A1658-66B7-422F-B1A1-7D221F0482B8}" destId="{01DCA472-A322-4639-A0EA-F735E4AFCEA3}" srcOrd="2" destOrd="0" presId="urn:microsoft.com/office/officeart/2008/layout/TitledPictureBlock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5280C45-9340-48B8-ACEE-F1236CFD1CD1}" type="doc">
      <dgm:prSet loTypeId="urn:diagrams.loki3.com/TabbedArc+Icon" loCatId="officeonline" qsTypeId="urn:microsoft.com/office/officeart/2005/8/quickstyle/simple1" qsCatId="simple" csTypeId="urn:microsoft.com/office/officeart/2005/8/colors/accent1_2" csCatId="accent1" phldr="1"/>
      <dgm:spPr/>
    </dgm:pt>
    <dgm:pt modelId="{7AC7A89A-31C0-4BAE-B5FC-9AB62D636F47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Ráno je Slunce na východě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54BD9E82-B8AD-475E-BAC9-75483FA5009C}" type="parTrans" cxnId="{02A661BD-D33E-4897-BDB1-118F07D64665}">
      <dgm:prSet/>
      <dgm:spPr/>
      <dgm:t>
        <a:bodyPr/>
        <a:lstStyle/>
        <a:p>
          <a:endParaRPr lang="cs-CZ"/>
        </a:p>
      </dgm:t>
    </dgm:pt>
    <dgm:pt modelId="{F0976751-0302-439C-8D2F-627E5B48A462}" type="sibTrans" cxnId="{02A661BD-D33E-4897-BDB1-118F07D64665}">
      <dgm:prSet/>
      <dgm:spPr/>
      <dgm:t>
        <a:bodyPr/>
        <a:lstStyle/>
        <a:p>
          <a:endParaRPr lang="cs-CZ"/>
        </a:p>
      </dgm:t>
    </dgm:pt>
    <dgm:pt modelId="{A57C6460-F94D-4524-9EA3-3E756B6B3812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V poledne je Slunce na jihu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BD554683-4B2E-4A5B-9B7A-160592E7998D}" type="parTrans" cxnId="{8A0EF01A-C235-4747-A1CD-4FAF4AEE0047}">
      <dgm:prSet/>
      <dgm:spPr/>
      <dgm:t>
        <a:bodyPr/>
        <a:lstStyle/>
        <a:p>
          <a:endParaRPr lang="cs-CZ"/>
        </a:p>
      </dgm:t>
    </dgm:pt>
    <dgm:pt modelId="{427EF54C-54E5-47AC-B143-3F506E21F2CA}" type="sibTrans" cxnId="{8A0EF01A-C235-4747-A1CD-4FAF4AEE0047}">
      <dgm:prSet/>
      <dgm:spPr/>
      <dgm:t>
        <a:bodyPr/>
        <a:lstStyle/>
        <a:p>
          <a:endParaRPr lang="cs-CZ"/>
        </a:p>
      </dgm:t>
    </dgm:pt>
    <dgm:pt modelId="{72EEC2D8-E11A-4A4D-AA90-8A1AFD5F686B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Večer je Slunce na západě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8336CA7D-6803-4C78-BA03-C463185C3903}" type="parTrans" cxnId="{948FC225-2389-4F5A-8D3D-F9780FC49978}">
      <dgm:prSet/>
      <dgm:spPr/>
      <dgm:t>
        <a:bodyPr/>
        <a:lstStyle/>
        <a:p>
          <a:endParaRPr lang="cs-CZ"/>
        </a:p>
      </dgm:t>
    </dgm:pt>
    <dgm:pt modelId="{EDC9F921-7B4C-4F6A-AA56-EF467AC5C006}" type="sibTrans" cxnId="{948FC225-2389-4F5A-8D3D-F9780FC49978}">
      <dgm:prSet/>
      <dgm:spPr/>
      <dgm:t>
        <a:bodyPr/>
        <a:lstStyle/>
        <a:p>
          <a:endParaRPr lang="cs-CZ"/>
        </a:p>
      </dgm:t>
    </dgm:pt>
    <dgm:pt modelId="{876D8D9C-0483-4573-8B17-E2569B682486}" type="pres">
      <dgm:prSet presAssocID="{E5280C45-9340-48B8-ACEE-F1236CFD1CD1}" presName="Name0" presStyleCnt="0">
        <dgm:presLayoutVars>
          <dgm:dir/>
          <dgm:resizeHandles val="exact"/>
        </dgm:presLayoutVars>
      </dgm:prSet>
      <dgm:spPr/>
    </dgm:pt>
    <dgm:pt modelId="{742497AB-5C30-445C-8AF4-135CA85E71EA}" type="pres">
      <dgm:prSet presAssocID="{7AC7A89A-31C0-4BAE-B5FC-9AB62D636F47}" presName="twoplus" presStyleLbl="node1" presStyleIdx="0" presStyleCnt="3" custRadScaleRad="113179" custRadScaleInc="279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F25D996-FCB8-45B8-9BD7-EE087BE84DCF}" type="pres">
      <dgm:prSet presAssocID="{A57C6460-F94D-4524-9EA3-3E756B6B3812}" presName="twoplus" presStyleLbl="node1" presStyleIdx="1" presStyleCnt="3" custRadScaleRad="119708" custRadScaleInc="10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7396C1-BE52-4FB8-A1C9-01AE8B603594}" type="pres">
      <dgm:prSet presAssocID="{72EEC2D8-E11A-4A4D-AA90-8A1AFD5F686B}" presName="twoplus" presStyleLbl="node1" presStyleIdx="2" presStyleCnt="3" custRadScaleRad="113444" custRadScaleInc="-39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1843AD6-F95B-421E-9B48-63EF87A2DE5C}" type="presOf" srcId="{72EEC2D8-E11A-4A4D-AA90-8A1AFD5F686B}" destId="{707396C1-BE52-4FB8-A1C9-01AE8B603594}" srcOrd="0" destOrd="0" presId="urn:diagrams.loki3.com/TabbedArc+Icon"/>
    <dgm:cxn modelId="{948FC225-2389-4F5A-8D3D-F9780FC49978}" srcId="{E5280C45-9340-48B8-ACEE-F1236CFD1CD1}" destId="{72EEC2D8-E11A-4A4D-AA90-8A1AFD5F686B}" srcOrd="2" destOrd="0" parTransId="{8336CA7D-6803-4C78-BA03-C463185C3903}" sibTransId="{EDC9F921-7B4C-4F6A-AA56-EF467AC5C006}"/>
    <dgm:cxn modelId="{02A661BD-D33E-4897-BDB1-118F07D64665}" srcId="{E5280C45-9340-48B8-ACEE-F1236CFD1CD1}" destId="{7AC7A89A-31C0-4BAE-B5FC-9AB62D636F47}" srcOrd="0" destOrd="0" parTransId="{54BD9E82-B8AD-475E-BAC9-75483FA5009C}" sibTransId="{F0976751-0302-439C-8D2F-627E5B48A462}"/>
    <dgm:cxn modelId="{B344E8F1-5BEC-4B4E-89A8-BD41E2F3E94B}" type="presOf" srcId="{E5280C45-9340-48B8-ACEE-F1236CFD1CD1}" destId="{876D8D9C-0483-4573-8B17-E2569B682486}" srcOrd="0" destOrd="0" presId="urn:diagrams.loki3.com/TabbedArc+Icon"/>
    <dgm:cxn modelId="{3D59DFCE-13AE-4134-B284-68E77F870E1B}" type="presOf" srcId="{7AC7A89A-31C0-4BAE-B5FC-9AB62D636F47}" destId="{742497AB-5C30-445C-8AF4-135CA85E71EA}" srcOrd="0" destOrd="0" presId="urn:diagrams.loki3.com/TabbedArc+Icon"/>
    <dgm:cxn modelId="{8A0EF01A-C235-4747-A1CD-4FAF4AEE0047}" srcId="{E5280C45-9340-48B8-ACEE-F1236CFD1CD1}" destId="{A57C6460-F94D-4524-9EA3-3E756B6B3812}" srcOrd="1" destOrd="0" parTransId="{BD554683-4B2E-4A5B-9B7A-160592E7998D}" sibTransId="{427EF54C-54E5-47AC-B143-3F506E21F2CA}"/>
    <dgm:cxn modelId="{DAC9DE4A-6E90-498C-9FB4-DEF0D7CF4415}" type="presOf" srcId="{A57C6460-F94D-4524-9EA3-3E756B6B3812}" destId="{DF25D996-FCB8-45B8-9BD7-EE087BE84DCF}" srcOrd="0" destOrd="0" presId="urn:diagrams.loki3.com/TabbedArc+Icon"/>
    <dgm:cxn modelId="{DEA00BE6-5640-4A0C-BC2D-E5FDF4CE102D}" type="presParOf" srcId="{876D8D9C-0483-4573-8B17-E2569B682486}" destId="{742497AB-5C30-445C-8AF4-135CA85E71EA}" srcOrd="0" destOrd="0" presId="urn:diagrams.loki3.com/TabbedArc+Icon"/>
    <dgm:cxn modelId="{3A80D8E6-4017-4067-AF0B-5F1F928BEE67}" type="presParOf" srcId="{876D8D9C-0483-4573-8B17-E2569B682486}" destId="{DF25D996-FCB8-45B8-9BD7-EE087BE84DCF}" srcOrd="1" destOrd="0" presId="urn:diagrams.loki3.com/TabbedArc+Icon"/>
    <dgm:cxn modelId="{563DF86E-E6D5-44FB-B225-6BD9945EE101}" type="presParOf" srcId="{876D8D9C-0483-4573-8B17-E2569B682486}" destId="{707396C1-BE52-4FB8-A1C9-01AE8B603594}" srcOrd="2" destOrd="0" presId="urn:diagrams.loki3.com/TabbedArc+Icon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F4BC6B-8C2B-438D-BDF9-401DE2253FE8}">
      <dsp:nvSpPr>
        <dsp:cNvPr id="0" name=""/>
        <dsp:cNvSpPr/>
      </dsp:nvSpPr>
      <dsp:spPr>
        <a:xfrm>
          <a:off x="0" y="579239"/>
          <a:ext cx="2226468" cy="13358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>
              <a:solidFill>
                <a:schemeClr val="accent4">
                  <a:lumMod val="50000"/>
                </a:schemeClr>
              </a:solidFill>
            </a:rPr>
            <a:t>pomáhají nám při orientaci na mapě a v přírodě</a:t>
          </a:r>
          <a:endParaRPr lang="cs-CZ" sz="19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0" y="579239"/>
        <a:ext cx="2226468" cy="1335881"/>
      </dsp:txXfrm>
    </dsp:sp>
    <dsp:sp modelId="{8174172E-4D15-486A-8B91-4F0921CD2441}">
      <dsp:nvSpPr>
        <dsp:cNvPr id="0" name=""/>
        <dsp:cNvSpPr/>
      </dsp:nvSpPr>
      <dsp:spPr>
        <a:xfrm>
          <a:off x="2449115" y="579239"/>
          <a:ext cx="2226468" cy="13358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>
              <a:solidFill>
                <a:schemeClr val="accent4">
                  <a:lumMod val="50000"/>
                </a:schemeClr>
              </a:solidFill>
            </a:rPr>
            <a:t>používáme je při určování směru</a:t>
          </a:r>
          <a:endParaRPr lang="cs-CZ" sz="19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2449115" y="579239"/>
        <a:ext cx="2226468" cy="1335881"/>
      </dsp:txXfrm>
    </dsp:sp>
    <dsp:sp modelId="{BBFF9875-FFEB-45EC-8E93-A850C183E9A5}">
      <dsp:nvSpPr>
        <dsp:cNvPr id="0" name=""/>
        <dsp:cNvSpPr/>
      </dsp:nvSpPr>
      <dsp:spPr>
        <a:xfrm>
          <a:off x="4898231" y="579239"/>
          <a:ext cx="2226468" cy="13358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>
              <a:solidFill>
                <a:schemeClr val="accent4">
                  <a:lumMod val="50000"/>
                </a:schemeClr>
              </a:solidFill>
            </a:rPr>
            <a:t>pomáhají nám, abychom v přírodě  nezabloudili</a:t>
          </a:r>
          <a:endParaRPr lang="cs-CZ" sz="19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4898231" y="579239"/>
        <a:ext cx="2226468" cy="1335881"/>
      </dsp:txXfrm>
    </dsp:sp>
    <dsp:sp modelId="{B01AB593-3F50-4B68-A20A-4A67DAE3F3C1}">
      <dsp:nvSpPr>
        <dsp:cNvPr id="0" name=""/>
        <dsp:cNvSpPr/>
      </dsp:nvSpPr>
      <dsp:spPr>
        <a:xfrm>
          <a:off x="1224557" y="2137767"/>
          <a:ext cx="2226468" cy="13358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>
              <a:solidFill>
                <a:schemeClr val="accent4">
                  <a:lumMod val="50000"/>
                </a:schemeClr>
              </a:solidFill>
            </a:rPr>
            <a:t>odvozují se od polohy Slunce na obloze</a:t>
          </a:r>
          <a:endParaRPr lang="cs-CZ" sz="19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1224557" y="2137767"/>
        <a:ext cx="2226468" cy="1335881"/>
      </dsp:txXfrm>
    </dsp:sp>
    <dsp:sp modelId="{96596399-A1A5-4F8D-A05D-6B405FCAA38E}">
      <dsp:nvSpPr>
        <dsp:cNvPr id="0" name=""/>
        <dsp:cNvSpPr/>
      </dsp:nvSpPr>
      <dsp:spPr>
        <a:xfrm>
          <a:off x="3673673" y="2137767"/>
          <a:ext cx="2226468" cy="13358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>
              <a:solidFill>
                <a:schemeClr val="accent4">
                  <a:lumMod val="50000"/>
                </a:schemeClr>
              </a:solidFill>
            </a:rPr>
            <a:t>v pravé poledne je Slunce na jihu</a:t>
          </a:r>
          <a:endParaRPr lang="cs-CZ" sz="19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3673673" y="2137767"/>
        <a:ext cx="2226468" cy="133588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0BA015-64A5-4A5C-9CB8-22637BE0EAD2}">
      <dsp:nvSpPr>
        <dsp:cNvPr id="0" name=""/>
        <dsp:cNvSpPr/>
      </dsp:nvSpPr>
      <dsp:spPr>
        <a:xfrm>
          <a:off x="2849879" y="1187"/>
          <a:ext cx="4274820" cy="941979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t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200" b="1" kern="1200" dirty="0" smtClean="0">
              <a:solidFill>
                <a:schemeClr val="accent4">
                  <a:lumMod val="50000"/>
                </a:schemeClr>
              </a:solidFill>
            </a:rPr>
            <a:t>sever</a:t>
          </a:r>
          <a:endParaRPr lang="cs-CZ" sz="32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2849879" y="118934"/>
        <a:ext cx="3921578" cy="706485"/>
      </dsp:txXfrm>
    </dsp:sp>
    <dsp:sp modelId="{9AF563FD-B7D8-4093-82E7-C81F3C93AC71}">
      <dsp:nvSpPr>
        <dsp:cNvPr id="0" name=""/>
        <dsp:cNvSpPr/>
      </dsp:nvSpPr>
      <dsp:spPr>
        <a:xfrm>
          <a:off x="0" y="1187"/>
          <a:ext cx="2849880" cy="9419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91440" rIns="182880" bIns="9144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b="1" kern="1200" dirty="0" smtClean="0">
              <a:solidFill>
                <a:schemeClr val="accent4">
                  <a:lumMod val="50000"/>
                </a:schemeClr>
              </a:solidFill>
            </a:rPr>
            <a:t>S</a:t>
          </a:r>
          <a:endParaRPr lang="cs-CZ" sz="48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45984" y="47171"/>
        <a:ext cx="2757912" cy="850011"/>
      </dsp:txXfrm>
    </dsp:sp>
    <dsp:sp modelId="{0979255B-EA75-4A6D-AF1E-77726A830E48}">
      <dsp:nvSpPr>
        <dsp:cNvPr id="0" name=""/>
        <dsp:cNvSpPr/>
      </dsp:nvSpPr>
      <dsp:spPr>
        <a:xfrm>
          <a:off x="2849879" y="1037365"/>
          <a:ext cx="4274820" cy="941979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t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200" b="1" kern="1200" dirty="0" smtClean="0">
              <a:solidFill>
                <a:schemeClr val="accent4">
                  <a:lumMod val="50000"/>
                </a:schemeClr>
              </a:solidFill>
            </a:rPr>
            <a:t>jih</a:t>
          </a:r>
          <a:endParaRPr lang="cs-CZ" sz="3200" b="1" kern="1200" dirty="0">
            <a:solidFill>
              <a:schemeClr val="accent4">
                <a:lumMod val="50000"/>
              </a:schemeClr>
            </a:solidFill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1400" b="1" kern="1200" dirty="0">
            <a:solidFill>
              <a:schemeClr val="accent4">
                <a:lumMod val="50000"/>
              </a:schemeClr>
            </a:solidFill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14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2849879" y="1155112"/>
        <a:ext cx="3921578" cy="706485"/>
      </dsp:txXfrm>
    </dsp:sp>
    <dsp:sp modelId="{F143D9B9-94E3-42F9-8433-88F18F41DD63}">
      <dsp:nvSpPr>
        <dsp:cNvPr id="0" name=""/>
        <dsp:cNvSpPr/>
      </dsp:nvSpPr>
      <dsp:spPr>
        <a:xfrm>
          <a:off x="0" y="1037365"/>
          <a:ext cx="2849880" cy="9419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91440" rIns="182880" bIns="9144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b="1" kern="1200" dirty="0" smtClean="0">
              <a:solidFill>
                <a:schemeClr val="accent4">
                  <a:lumMod val="50000"/>
                </a:schemeClr>
              </a:solidFill>
            </a:rPr>
            <a:t>J</a:t>
          </a:r>
          <a:endParaRPr lang="cs-CZ" sz="48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45984" y="1083349"/>
        <a:ext cx="2757912" cy="850011"/>
      </dsp:txXfrm>
    </dsp:sp>
    <dsp:sp modelId="{B9AD2CE2-AD60-4BC4-A067-6E27F83C8760}">
      <dsp:nvSpPr>
        <dsp:cNvPr id="0" name=""/>
        <dsp:cNvSpPr/>
      </dsp:nvSpPr>
      <dsp:spPr>
        <a:xfrm>
          <a:off x="2849879" y="2073542"/>
          <a:ext cx="4274820" cy="941979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t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200" b="1" kern="1200" dirty="0" smtClean="0">
              <a:solidFill>
                <a:schemeClr val="accent4">
                  <a:lumMod val="50000"/>
                </a:schemeClr>
              </a:solidFill>
            </a:rPr>
            <a:t>západ</a:t>
          </a:r>
          <a:endParaRPr lang="cs-CZ" sz="32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2849879" y="2191289"/>
        <a:ext cx="3921578" cy="706485"/>
      </dsp:txXfrm>
    </dsp:sp>
    <dsp:sp modelId="{94DD3076-9CA8-4CCD-93C7-9AEE1A0BA360}">
      <dsp:nvSpPr>
        <dsp:cNvPr id="0" name=""/>
        <dsp:cNvSpPr/>
      </dsp:nvSpPr>
      <dsp:spPr>
        <a:xfrm>
          <a:off x="0" y="2073542"/>
          <a:ext cx="2849880" cy="9419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91440" rIns="182880" bIns="9144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b="1" kern="1200" dirty="0" smtClean="0">
              <a:solidFill>
                <a:schemeClr val="accent4">
                  <a:lumMod val="50000"/>
                </a:schemeClr>
              </a:solidFill>
            </a:rPr>
            <a:t>Z</a:t>
          </a:r>
          <a:endParaRPr lang="cs-CZ" sz="48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45984" y="2119526"/>
        <a:ext cx="2757912" cy="850011"/>
      </dsp:txXfrm>
    </dsp:sp>
    <dsp:sp modelId="{691D367C-9C4F-446E-BC7C-052352563441}">
      <dsp:nvSpPr>
        <dsp:cNvPr id="0" name=""/>
        <dsp:cNvSpPr/>
      </dsp:nvSpPr>
      <dsp:spPr>
        <a:xfrm>
          <a:off x="2849879" y="3109720"/>
          <a:ext cx="4274820" cy="941979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t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200" b="1" kern="1200" dirty="0" smtClean="0">
              <a:solidFill>
                <a:schemeClr val="accent4">
                  <a:lumMod val="50000"/>
                </a:schemeClr>
              </a:solidFill>
            </a:rPr>
            <a:t>východ</a:t>
          </a:r>
          <a:endParaRPr lang="cs-CZ" sz="32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2849879" y="3227467"/>
        <a:ext cx="3921578" cy="706485"/>
      </dsp:txXfrm>
    </dsp:sp>
    <dsp:sp modelId="{12D047F8-975C-409B-92D9-8B3561C9A738}">
      <dsp:nvSpPr>
        <dsp:cNvPr id="0" name=""/>
        <dsp:cNvSpPr/>
      </dsp:nvSpPr>
      <dsp:spPr>
        <a:xfrm>
          <a:off x="0" y="3109720"/>
          <a:ext cx="2849880" cy="9419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91440" rIns="182880" bIns="9144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b="1" kern="1200" dirty="0" smtClean="0">
              <a:solidFill>
                <a:schemeClr val="accent4">
                  <a:lumMod val="50000"/>
                </a:schemeClr>
              </a:solidFill>
            </a:rPr>
            <a:t>V</a:t>
          </a:r>
          <a:endParaRPr lang="cs-CZ" sz="48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45984" y="3155704"/>
        <a:ext cx="2757912" cy="85001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8CBA65-E6D1-4223-A1A8-5049B82F8EBC}">
      <dsp:nvSpPr>
        <dsp:cNvPr id="0" name=""/>
        <dsp:cNvSpPr/>
      </dsp:nvSpPr>
      <dsp:spPr>
        <a:xfrm>
          <a:off x="2849879" y="1187"/>
          <a:ext cx="4274820" cy="941979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b="1" kern="1200" dirty="0" smtClean="0">
              <a:solidFill>
                <a:schemeClr val="accent4">
                  <a:lumMod val="50000"/>
                </a:schemeClr>
              </a:solidFill>
            </a:rPr>
            <a:t>severovýchod</a:t>
          </a:r>
          <a:endParaRPr lang="cs-CZ" sz="28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2849879" y="118934"/>
        <a:ext cx="3921578" cy="706485"/>
      </dsp:txXfrm>
    </dsp:sp>
    <dsp:sp modelId="{5F4A9096-F9C1-4A7C-9E47-4A84E61490D7}">
      <dsp:nvSpPr>
        <dsp:cNvPr id="0" name=""/>
        <dsp:cNvSpPr/>
      </dsp:nvSpPr>
      <dsp:spPr>
        <a:xfrm>
          <a:off x="33942" y="0"/>
          <a:ext cx="2849880" cy="9419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76200" rIns="152400" bIns="762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smtClean="0">
              <a:solidFill>
                <a:schemeClr val="accent4">
                  <a:lumMod val="50000"/>
                </a:schemeClr>
              </a:solidFill>
            </a:rPr>
            <a:t>SV</a:t>
          </a:r>
          <a:endParaRPr lang="cs-CZ" sz="40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79926" y="45984"/>
        <a:ext cx="2757912" cy="850011"/>
      </dsp:txXfrm>
    </dsp:sp>
    <dsp:sp modelId="{B3C0608D-6F03-44F7-8BD0-B7FDB77F6764}">
      <dsp:nvSpPr>
        <dsp:cNvPr id="0" name=""/>
        <dsp:cNvSpPr/>
      </dsp:nvSpPr>
      <dsp:spPr>
        <a:xfrm>
          <a:off x="2849879" y="1037365"/>
          <a:ext cx="4274820" cy="941979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b="1" kern="1200" dirty="0" smtClean="0">
              <a:solidFill>
                <a:schemeClr val="accent4">
                  <a:lumMod val="50000"/>
                </a:schemeClr>
              </a:solidFill>
            </a:rPr>
            <a:t>severozápad</a:t>
          </a:r>
          <a:endParaRPr lang="cs-CZ" sz="2800" kern="1200" dirty="0"/>
        </a:p>
      </dsp:txBody>
      <dsp:txXfrm>
        <a:off x="2849879" y="1155112"/>
        <a:ext cx="3921578" cy="706485"/>
      </dsp:txXfrm>
    </dsp:sp>
    <dsp:sp modelId="{197BC28E-6779-495A-A691-E96FA5E54A0F}">
      <dsp:nvSpPr>
        <dsp:cNvPr id="0" name=""/>
        <dsp:cNvSpPr/>
      </dsp:nvSpPr>
      <dsp:spPr>
        <a:xfrm>
          <a:off x="0" y="1037365"/>
          <a:ext cx="2849880" cy="9419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76200" rIns="152400" bIns="762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smtClean="0">
              <a:solidFill>
                <a:schemeClr val="accent4">
                  <a:lumMod val="50000"/>
                </a:schemeClr>
              </a:solidFill>
            </a:rPr>
            <a:t>SZ</a:t>
          </a:r>
        </a:p>
      </dsp:txBody>
      <dsp:txXfrm>
        <a:off x="45984" y="1083349"/>
        <a:ext cx="2757912" cy="850011"/>
      </dsp:txXfrm>
    </dsp:sp>
    <dsp:sp modelId="{C0C4325B-67AE-49DE-B629-0E640B8E23F4}">
      <dsp:nvSpPr>
        <dsp:cNvPr id="0" name=""/>
        <dsp:cNvSpPr/>
      </dsp:nvSpPr>
      <dsp:spPr>
        <a:xfrm>
          <a:off x="2849879" y="2073542"/>
          <a:ext cx="4274820" cy="941979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b="1" kern="1200" dirty="0" smtClean="0">
              <a:solidFill>
                <a:schemeClr val="accent4">
                  <a:lumMod val="50000"/>
                </a:schemeClr>
              </a:solidFill>
            </a:rPr>
            <a:t>jihozápad</a:t>
          </a:r>
          <a:endParaRPr lang="cs-CZ" sz="2800" b="1" kern="1200" dirty="0">
            <a:solidFill>
              <a:schemeClr val="accent4">
                <a:lumMod val="50000"/>
              </a:schemeClr>
            </a:solidFill>
          </a:endParaRP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2200" kern="1200" dirty="0"/>
        </a:p>
      </dsp:txBody>
      <dsp:txXfrm>
        <a:off x="2849879" y="2191289"/>
        <a:ext cx="3921578" cy="706485"/>
      </dsp:txXfrm>
    </dsp:sp>
    <dsp:sp modelId="{775280F4-60FA-4917-A330-CE3386BDAB85}">
      <dsp:nvSpPr>
        <dsp:cNvPr id="0" name=""/>
        <dsp:cNvSpPr/>
      </dsp:nvSpPr>
      <dsp:spPr>
        <a:xfrm>
          <a:off x="0" y="2073542"/>
          <a:ext cx="2849880" cy="9419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76200" rIns="152400" bIns="762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smtClean="0">
              <a:solidFill>
                <a:schemeClr val="accent4">
                  <a:lumMod val="50000"/>
                </a:schemeClr>
              </a:solidFill>
            </a:rPr>
            <a:t>JZ</a:t>
          </a:r>
        </a:p>
      </dsp:txBody>
      <dsp:txXfrm>
        <a:off x="45984" y="2119526"/>
        <a:ext cx="2757912" cy="850011"/>
      </dsp:txXfrm>
    </dsp:sp>
    <dsp:sp modelId="{7DAD4E78-B6F1-40A5-84A6-3DA612BAA2DB}">
      <dsp:nvSpPr>
        <dsp:cNvPr id="0" name=""/>
        <dsp:cNvSpPr/>
      </dsp:nvSpPr>
      <dsp:spPr>
        <a:xfrm>
          <a:off x="2849879" y="3109720"/>
          <a:ext cx="4274820" cy="941979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b="1" kern="1200" dirty="0" smtClean="0">
              <a:solidFill>
                <a:schemeClr val="accent4">
                  <a:lumMod val="50000"/>
                </a:schemeClr>
              </a:solidFill>
            </a:rPr>
            <a:t>jihovýchod</a:t>
          </a:r>
          <a:endParaRPr lang="cs-CZ" sz="2800" kern="1200" dirty="0"/>
        </a:p>
      </dsp:txBody>
      <dsp:txXfrm>
        <a:off x="2849879" y="3227467"/>
        <a:ext cx="3921578" cy="706485"/>
      </dsp:txXfrm>
    </dsp:sp>
    <dsp:sp modelId="{6FDB63E9-37DA-4223-808F-C8365BF54616}">
      <dsp:nvSpPr>
        <dsp:cNvPr id="0" name=""/>
        <dsp:cNvSpPr/>
      </dsp:nvSpPr>
      <dsp:spPr>
        <a:xfrm>
          <a:off x="0" y="3109720"/>
          <a:ext cx="2849880" cy="9419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91440" rIns="182880" bIns="9144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b="1" kern="1200" dirty="0" smtClean="0">
              <a:solidFill>
                <a:schemeClr val="accent4">
                  <a:lumMod val="50000"/>
                </a:schemeClr>
              </a:solidFill>
            </a:rPr>
            <a:t>JV</a:t>
          </a:r>
          <a:endParaRPr lang="cs-CZ" sz="48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45984" y="3155704"/>
        <a:ext cx="2757912" cy="85001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ABA2EC-A677-45A1-9395-D20BA282FE63}">
      <dsp:nvSpPr>
        <dsp:cNvPr id="0" name=""/>
        <dsp:cNvSpPr/>
      </dsp:nvSpPr>
      <dsp:spPr>
        <a:xfrm>
          <a:off x="579256" y="326274"/>
          <a:ext cx="1844348" cy="1562705"/>
        </a:xfrm>
        <a:prstGeom prst="rect">
          <a:avLst/>
        </a:prstGeom>
        <a:blipFill rotWithShape="1">
          <a:blip xmlns:r="http://schemas.openxmlformats.org/officeDocument/2006/relationships" r:embed="rId1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B16FE8-F587-404C-B10B-9CC769A9EFFA}">
      <dsp:nvSpPr>
        <dsp:cNvPr id="0" name=""/>
        <dsp:cNvSpPr/>
      </dsp:nvSpPr>
      <dsp:spPr>
        <a:xfrm>
          <a:off x="2451456" y="398287"/>
          <a:ext cx="1059996" cy="121709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dirty="0" smtClean="0">
              <a:solidFill>
                <a:schemeClr val="accent4">
                  <a:lumMod val="50000"/>
                </a:schemeClr>
              </a:solidFill>
            </a:rPr>
            <a:t>Magnetická střelka ukazuje vždy na sever</a:t>
          </a:r>
          <a:endParaRPr lang="cs-CZ" sz="14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2482502" y="429333"/>
        <a:ext cx="997904" cy="1154999"/>
      </dsp:txXfrm>
    </dsp:sp>
    <dsp:sp modelId="{14511668-609B-4E30-910E-0F9D9DD80077}">
      <dsp:nvSpPr>
        <dsp:cNvPr id="0" name=""/>
        <dsp:cNvSpPr/>
      </dsp:nvSpPr>
      <dsp:spPr>
        <a:xfrm>
          <a:off x="579256" y="38248"/>
          <a:ext cx="1844348" cy="26909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b="1" kern="1200" dirty="0" smtClean="0">
              <a:solidFill>
                <a:schemeClr val="accent4">
                  <a:lumMod val="50000"/>
                </a:schemeClr>
              </a:solidFill>
            </a:rPr>
            <a:t>Pomocí kompasu</a:t>
          </a:r>
          <a:endParaRPr lang="cs-CZ" sz="12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579256" y="38248"/>
        <a:ext cx="1844348" cy="269091"/>
      </dsp:txXfrm>
    </dsp:sp>
    <dsp:sp modelId="{1E722DBE-72DA-40CB-90C0-016042D9B874}">
      <dsp:nvSpPr>
        <dsp:cNvPr id="0" name=""/>
        <dsp:cNvSpPr/>
      </dsp:nvSpPr>
      <dsp:spPr>
        <a:xfrm>
          <a:off x="3742660" y="340073"/>
          <a:ext cx="1844348" cy="1562705"/>
        </a:xfrm>
        <a:prstGeom prst="rect">
          <a:avLst/>
        </a:prstGeom>
        <a:blipFill rotWithShape="1">
          <a:blip xmlns:r="http://schemas.openxmlformats.org/officeDocument/2006/relationships"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BE35EE-F86A-4E50-9CF5-802B34238CFF}">
      <dsp:nvSpPr>
        <dsp:cNvPr id="0" name=""/>
        <dsp:cNvSpPr/>
      </dsp:nvSpPr>
      <dsp:spPr>
        <a:xfrm>
          <a:off x="5506570" y="470297"/>
          <a:ext cx="997648" cy="108716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dirty="0" smtClean="0">
              <a:solidFill>
                <a:schemeClr val="accent4">
                  <a:lumMod val="50000"/>
                </a:schemeClr>
              </a:solidFill>
            </a:rPr>
            <a:t>Strmá strana je vždy na sever</a:t>
          </a:r>
          <a:endParaRPr lang="cs-CZ" sz="14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5535790" y="499517"/>
        <a:ext cx="939208" cy="1028723"/>
      </dsp:txXfrm>
    </dsp:sp>
    <dsp:sp modelId="{0853C97D-0771-43B9-9E4C-6EAD0DE1AEE2}">
      <dsp:nvSpPr>
        <dsp:cNvPr id="0" name=""/>
        <dsp:cNvSpPr/>
      </dsp:nvSpPr>
      <dsp:spPr>
        <a:xfrm>
          <a:off x="3742660" y="42099"/>
          <a:ext cx="1844348" cy="26909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b="1" kern="1200" dirty="0" smtClean="0">
              <a:solidFill>
                <a:schemeClr val="accent4">
                  <a:lumMod val="50000"/>
                </a:schemeClr>
              </a:solidFill>
            </a:rPr>
            <a:t>podle mraveniště</a:t>
          </a:r>
          <a:endParaRPr lang="cs-CZ" sz="12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3742660" y="42099"/>
        <a:ext cx="1844348" cy="269091"/>
      </dsp:txXfrm>
    </dsp:sp>
    <dsp:sp modelId="{11DA61F3-D8CE-4690-8344-C12BFA32B627}">
      <dsp:nvSpPr>
        <dsp:cNvPr id="0" name=""/>
        <dsp:cNvSpPr/>
      </dsp:nvSpPr>
      <dsp:spPr>
        <a:xfrm>
          <a:off x="2228635" y="2448083"/>
          <a:ext cx="1844348" cy="1562705"/>
        </a:xfrm>
        <a:prstGeom prst="rect">
          <a:avLst/>
        </a:prstGeom>
        <a:blipFill rotWithShape="1">
          <a:blip xmlns:r="http://schemas.openxmlformats.org/officeDocument/2006/relationships"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DCA472-A322-4639-A0EA-F735E4AFCEA3}">
      <dsp:nvSpPr>
        <dsp:cNvPr id="0" name=""/>
        <dsp:cNvSpPr/>
      </dsp:nvSpPr>
      <dsp:spPr>
        <a:xfrm>
          <a:off x="3922387" y="2486522"/>
          <a:ext cx="1262798" cy="127073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dirty="0" smtClean="0">
              <a:solidFill>
                <a:schemeClr val="accent4">
                  <a:lumMod val="50000"/>
                </a:schemeClr>
              </a:solidFill>
            </a:rPr>
            <a:t>Letokruhy jsou na severní straně hustší</a:t>
          </a:r>
          <a:endParaRPr lang="cs-CZ" sz="14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3959373" y="2523508"/>
        <a:ext cx="1188826" cy="1196760"/>
      </dsp:txXfrm>
    </dsp:sp>
    <dsp:sp modelId="{2C7214DE-4802-4059-AF37-CBF6250E54C6}">
      <dsp:nvSpPr>
        <dsp:cNvPr id="0" name=""/>
        <dsp:cNvSpPr/>
      </dsp:nvSpPr>
      <dsp:spPr>
        <a:xfrm>
          <a:off x="2228635" y="2150109"/>
          <a:ext cx="1844348" cy="26909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b="1" kern="1200" dirty="0" smtClean="0">
              <a:solidFill>
                <a:schemeClr val="accent4">
                  <a:lumMod val="50000"/>
                </a:schemeClr>
              </a:solidFill>
            </a:rPr>
            <a:t>Podle pařezů</a:t>
          </a:r>
          <a:endParaRPr lang="cs-CZ" sz="12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2228635" y="2150109"/>
        <a:ext cx="1844348" cy="26909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2497AB-5C30-445C-8AF4-135CA85E71EA}">
      <dsp:nvSpPr>
        <dsp:cNvPr id="0" name=""/>
        <dsp:cNvSpPr/>
      </dsp:nvSpPr>
      <dsp:spPr>
        <a:xfrm rot="19200000">
          <a:off x="705" y="1221488"/>
          <a:ext cx="2181243" cy="1417808"/>
        </a:xfrm>
        <a:prstGeom prst="round2Same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33020" rIns="9906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b="1" kern="1200" dirty="0" smtClean="0">
              <a:solidFill>
                <a:schemeClr val="accent4">
                  <a:lumMod val="50000"/>
                </a:schemeClr>
              </a:solidFill>
            </a:rPr>
            <a:t>Ráno je Slunce na východě</a:t>
          </a:r>
          <a:endParaRPr lang="cs-CZ" sz="26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92161" y="1282604"/>
        <a:ext cx="2042819" cy="1348596"/>
      </dsp:txXfrm>
    </dsp:sp>
    <dsp:sp modelId="{DF25D996-FCB8-45B8-9BD7-EE087BE84DCF}">
      <dsp:nvSpPr>
        <dsp:cNvPr id="0" name=""/>
        <dsp:cNvSpPr/>
      </dsp:nvSpPr>
      <dsp:spPr>
        <a:xfrm>
          <a:off x="2482233" y="110241"/>
          <a:ext cx="2181243" cy="1417808"/>
        </a:xfrm>
        <a:prstGeom prst="round2Same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33020" rIns="9906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b="1" kern="1200" dirty="0" smtClean="0">
              <a:solidFill>
                <a:schemeClr val="accent4">
                  <a:lumMod val="50000"/>
                </a:schemeClr>
              </a:solidFill>
            </a:rPr>
            <a:t>V poledne je Slunce na jihu</a:t>
          </a:r>
          <a:endParaRPr lang="cs-CZ" sz="26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2551445" y="179453"/>
        <a:ext cx="2042819" cy="1348596"/>
      </dsp:txXfrm>
    </dsp:sp>
    <dsp:sp modelId="{707396C1-BE52-4FB8-A1C9-01AE8B603594}">
      <dsp:nvSpPr>
        <dsp:cNvPr id="0" name=""/>
        <dsp:cNvSpPr/>
      </dsp:nvSpPr>
      <dsp:spPr>
        <a:xfrm rot="2400000">
          <a:off x="4986994" y="1149472"/>
          <a:ext cx="2181243" cy="1417808"/>
        </a:xfrm>
        <a:prstGeom prst="round2Same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33020" rIns="9906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b="1" kern="1200" dirty="0" smtClean="0">
              <a:solidFill>
                <a:schemeClr val="accent4">
                  <a:lumMod val="50000"/>
                </a:schemeClr>
              </a:solidFill>
            </a:rPr>
            <a:t>Večer je Slunce na západě</a:t>
          </a:r>
          <a:endParaRPr lang="cs-CZ" sz="26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5033962" y="1210588"/>
        <a:ext cx="2042819" cy="134859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TitledPictureBlocks">
  <dgm:title val=""/>
  <dgm:desc val=""/>
  <dgm:catLst>
    <dgm:cat type="picture" pri="10000"/>
    <dgm:cat type="pictureconvert" pri="10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  <dgm:pt modelId="40">
          <dgm:prSet phldr="1"/>
        </dgm:pt>
        <dgm:pt modelId="4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  <dgm:cxn modelId="90" srcId="0" destId="40" srcOrd="3" destOrd="0"/>
        <dgm:cxn modelId="42" srcId="40" destId="41" srcOrd="0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off" val="ctr"/>
          <dgm:param type="grDir" val="tL"/>
        </dgm:alg>
      </dgm:if>
      <dgm:else name="Name2">
        <dgm:alg type="snake">
          <dgm:param type="off" val="ctr"/>
          <dgm:param type="grDir" val="tR"/>
        </dgm:alg>
      </dgm:else>
    </dgm:choose>
    <dgm:shape xmlns:r="http://schemas.openxmlformats.org/officeDocument/2006/relationships" r:blip="">
      <dgm:adjLst/>
    </dgm:shape>
    <dgm:constrLst>
      <dgm:constr type="primFontSz" for="des" forName="ParentText" op="equ"/>
      <dgm:constr type="primFontSz" for="des" forName="ChildText" op="equ"/>
      <dgm:constr type="w" for="ch" forName="composite" refType="w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1.3787"/>
        </dgm:alg>
        <dgm:shape xmlns:r="http://schemas.openxmlformats.org/officeDocument/2006/relationships" r:blip="">
          <dgm:adjLst/>
        </dgm:shape>
        <dgm:choose name="Name3">
          <dgm:if name="Name4" func="var" arg="dir" op="equ" val="norm">
            <dgm:constrLst>
              <dgm:constr type="l" for="ch" forName="ParentText" refType="w" fact="0"/>
              <dgm:constr type="t" for="ch" forName="ParentText" refType="h" fact="0"/>
              <dgm:constr type="w" for="ch" forName="ParentText" refType="w" fact="0.7457"/>
              <dgm:constr type="h" for="ch" forName="ParentText" refType="h" fact="0.15"/>
              <dgm:constr type="l" for="ch" forName="Image" refType="w" fact="0"/>
              <dgm:constr type="t" for="ch" forName="Image" refType="h" fact="0.1661"/>
              <dgm:constr type="w" for="ch" forName="Image" refType="w" fact="0.7457"/>
              <dgm:constr type="h" for="ch" forName="Image" refType="h" fact="0.8711"/>
              <dgm:constr type="l" for="ch" forName="ChildText" refType="w" fact="0.6464"/>
              <dgm:constr type="t" for="ch" forName="ChildText" refType="h" fact="0.288"/>
              <dgm:constr type="w" for="ch" forName="ChildText" refType="w" fact="0.3536"/>
              <dgm:constr type="h" for="ch" forName="ChildText" refType="h" fact="0.5074"/>
            </dgm:constrLst>
          </dgm:if>
          <dgm:else name="Name5">
            <dgm:constrLst>
              <dgm:constr type="l" for="ch" forName="ParentText" refType="w" fact="0.26"/>
              <dgm:constr type="t" for="ch" forName="ParentText" refType="h" fact="0"/>
              <dgm:constr type="w" for="ch" forName="ParentText" refType="w" fact="0.7457"/>
              <dgm:constr type="h" for="ch" forName="ParentText" refType="h" fact="0.15"/>
              <dgm:constr type="l" for="ch" forName="Image" refType="w" fact="0.26"/>
              <dgm:constr type="t" for="ch" forName="Image" refType="h" fact="0.1661"/>
              <dgm:constr type="w" for="ch" forName="Image" refType="w" fact="0.7446"/>
              <dgm:constr type="h" for="ch" forName="Image" refType="h" fact="0.8711"/>
              <dgm:constr type="l" for="ch" forName="ChildText" refType="w" fact="0"/>
              <dgm:constr type="t" for="ch" forName="ChildText" refType="h" fact="0.288"/>
              <dgm:constr type="w" for="ch" forName="ChildText" refType="w" fact="0.3536"/>
              <dgm:constr type="h" for="ch" forName="ChildText" refType="h" fact="0.5074"/>
            </dgm:constrLst>
          </dgm:else>
        </dgm:choose>
        <dgm:layoutNode name="ParentText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type="rect" r:blip="" zOrderOff="10">
            <dgm:adjLst/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Image" styleLbl="bgImgPlace1">
          <dgm:alg type="sp"/>
          <dgm:shape xmlns:r="http://schemas.openxmlformats.org/officeDocument/2006/relationships" type="rect" r:blip="" blipPhldr="1">
            <dgm:adjLst/>
          </dgm:shape>
          <dgm:presOf/>
        </dgm:layoutNode>
        <dgm:layoutNode name="ChildText" styleLbl="fgAcc1">
          <dgm:varLst>
            <dgm:chMax val="0"/>
            <dgm:chPref val="0"/>
            <dgm:bulletEnabled val="1"/>
          </dgm:varLst>
          <dgm:choose name="Name6">
            <dgm:if name="Name7" axis="des" ptType="node" func="cnt" op="equ" val="1">
              <dgm:alg type="tx">
                <dgm:param type="stBulletLvl" val="2"/>
                <dgm:param type="txAnchorVertCh" val="mid"/>
                <dgm:param type="parTxLTRAlign" val="l"/>
              </dgm:alg>
            </dgm:if>
            <dgm:else name="Name8">
              <dgm:alg type="tx">
                <dgm:param type="stBulletLvl" val="1"/>
                <dgm:param type="txAnchorVertCh" val="mid"/>
              </dgm:alg>
            </dgm:else>
          </dgm:choose>
          <dgm:choose name="Name9">
            <dgm:if name="Name10" axis="ch" ptType="node" func="cnt" op="gte" val="1"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des" ptType="node"/>
            </dgm:if>
            <dgm:else name="Name11"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/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diagrams.loki3.com/TabbedArc+Icon">
  <dgm:title val="Oblouk ze záložek"/>
  <dgm:desc val="Používejte k zobrazení sady souvisejících položek překlenujících společnou oblast. Nejvhodnější je pro malé množství textu."/>
  <dgm:catLst>
    <dgm:cat type="relationship" pri="20500"/>
    <dgm:cat type="officeonline" pri="4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1">
        <dgm:alg type="cycle"/>
      </dgm:if>
      <dgm:else name="Name3">
        <dgm:choose name="Name4">
          <dgm:if name="Name5" axis="ch" ptType="node" func="cnt" op="lte" val="3">
            <dgm:choose name="Name6">
              <dgm:if name="Name7" func="var" arg="dir" op="equ" val="norm">
                <dgm:alg type="cycle">
                  <dgm:param type="stAng" val="-40"/>
                  <dgm:param type="spanAng" val="80"/>
                  <dgm:param type="rotPath" val="alongPath"/>
                </dgm:alg>
              </dgm:if>
              <dgm:else name="Name8">
                <dgm:alg type="cycle">
                  <dgm:param type="stAng" val="40"/>
                  <dgm:param type="spanAng" val="-80"/>
                  <dgm:param type="rotPath" val="alongPath"/>
                </dgm:alg>
              </dgm:else>
            </dgm:choose>
          </dgm:if>
          <dgm:else name="Name9">
            <dgm:choose name="Name10">
              <dgm:if name="Name11" func="var" arg="dir" op="equ" val="norm">
                <dgm:alg type="cycle">
                  <dgm:param type="stAng" val="-60"/>
                  <dgm:param type="spanAng" val="120"/>
                  <dgm:param type="rotPath" val="alongPath"/>
                </dgm:alg>
              </dgm:if>
              <dgm:else name="Name12">
                <dgm:alg type="cycle">
                  <dgm:param type="stAng" val="60"/>
                  <dgm:param type="spanAng" val="-120"/>
                  <dgm:param type="rotPath" val="alongPath"/>
                </dgm:alg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hoose name="Name13">
      <dgm:if name="Name14" axis="ch" ptType="node" func="cnt" op="equ" val="2">
        <dgm:constrLst>
          <dgm:constr type="w" for="ch" ptType="node" refType="w"/>
          <dgm:constr type="primFontSz" for="ch" ptType="node" op="equ" val="65"/>
          <dgm:constr type="sibSp" refType="w" fact="0.22"/>
        </dgm:constrLst>
      </dgm:if>
      <dgm:else name="Name15">
        <dgm:constrLst>
          <dgm:constr type="w" for="ch" ptType="node" refType="w"/>
          <dgm:constr type="primFontSz" for="ch" ptType="node" op="equ" val="65"/>
          <dgm:constr type="sibSp" refType="w" fact="0.14"/>
        </dgm:constrLst>
      </dgm:else>
    </dgm:choose>
    <dgm:ruleLst/>
    <dgm:forEach name="Name16" axis="ch" ptType="node">
      <dgm:choose name="Name17">
        <dgm:if name="Name18" axis="par ch" ptType="doc node" func="cnt" op="equ" val="1">
          <dgm:layoutNode name="one">
            <dgm:varLst>
              <dgm:bulletEnabled val="1"/>
            </dgm:varLst>
            <dgm:alg type="tx"/>
            <dgm:shape xmlns:r="http://schemas.openxmlformats.org/officeDocument/2006/relationships" type="round2SameRect" r:blip="">
              <dgm:adjLst/>
            </dgm:shape>
            <dgm:presOf axis="desOrSelf" ptType="node"/>
            <dgm:constrLst>
              <dgm:constr type="h" refType="w" fact="0.65"/>
              <dgm:constr type="tMarg" refType="primFontSz" fact="0.1"/>
              <dgm:constr type="bMarg" refType="primFontSz" fact="0.1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9">
          <dgm:layoutNode name="twoplus">
            <dgm:varLst>
              <dgm:bulletEnabled val="1"/>
            </dgm:varLst>
            <dgm:alg type="tx">
              <dgm:param type="autoTxRot" val="grav"/>
            </dgm:alg>
            <dgm:shape xmlns:r="http://schemas.openxmlformats.org/officeDocument/2006/relationships" type="round2SameRect" r:blip="">
              <dgm:adjLst/>
            </dgm:shape>
            <dgm:presOf axis="desOrSelf" ptType="node"/>
            <dgm:constrLst>
              <dgm:constr type="h" refType="w" fact="0.65"/>
              <dgm:constr type="tMarg" refType="primFontSz" fact="0.1"/>
              <dgm:constr type="bMarg" refType="primFontSz" fact="0.1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dt="0"/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cs.wikipedia.org/wiki/Soubor:Czech_Rep._-_Bohemia,_Moravia_and_Silesia_III.pn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7" Type="http://schemas.openxmlformats.org/officeDocument/2006/relationships/image" Target="../media/image8.wmf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://cs.wikipedia.org/wiki/Soubor:Czechia_-_outline_map.svg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Mraveni%C5%A1t%C4%9B" TargetMode="External"/><Relationship Id="rId3" Type="http://schemas.openxmlformats.org/officeDocument/2006/relationships/hyperlink" Target="http://office.microsoft.com/" TargetMode="External"/><Relationship Id="rId7" Type="http://schemas.openxmlformats.org/officeDocument/2006/relationships/hyperlink" Target="http://cs.wikipedia.org/wiki/%C4%8CR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drevenydum.org/cz/index.php?page=2010/krasa-dreva" TargetMode="External"/><Relationship Id="rId5" Type="http://schemas.openxmlformats.org/officeDocument/2006/relationships/hyperlink" Target="http://kompasy-a-buzoly.heureka.cz/kompas-acron-plastovy/" TargetMode="External"/><Relationship Id="rId4" Type="http://schemas.openxmlformats.org/officeDocument/2006/relationships/hyperlink" Target="http://skolakov3a.sweb.cz/PRVOUKA/orientace_v_krajine/svetovestrany.htm" TargetMode="External"/><Relationship Id="rId9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VLASTIVĚDA</a:t>
            </a:r>
            <a:br>
              <a:rPr lang="cs-CZ" sz="31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31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</a:t>
            </a:r>
            <a:r>
              <a:rPr lang="cs-CZ" sz="31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ísto, kde žijeme</a:t>
            </a: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b="1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</a:t>
            </a: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větové strany 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Zpracovala: Mgr.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Jana Ottová</a:t>
            </a:r>
            <a:endParaRPr lang="cs-CZ" sz="2000" b="1" dirty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95692981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42_PŘVL_19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VLASTIVĚDA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Světové strany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Jana Ottová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se světovými stranami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Znát světové strany, určit světové strany na mapě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ZŠ/4.-5.ročník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16.2.2013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Světové strany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46421041"/>
              </p:ext>
            </p:extLst>
          </p:nvPr>
        </p:nvGraphicFramePr>
        <p:xfrm>
          <a:off x="1009650" y="1806575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6380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Hlavní světové strany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Zástupný symbol pro obsah 5" descr="http://skolakov3a.sweb.cz/PRVOUKA/orientace_v_krajine/obrázek%202.jpg"/>
          <p:cNvPicPr>
            <a:picLocks noGrp="1"/>
          </p:cNvPicPr>
          <p:nvPr>
            <p:ph idx="1"/>
          </p:nvPr>
        </p:nvPicPr>
        <p:blipFill>
          <a:blip r:embed="rId2" cstate="email">
            <a:clrChange>
              <a:clrFrom>
                <a:srgbClr val="C5FFFF"/>
              </a:clrFrom>
              <a:clrTo>
                <a:srgbClr val="C5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285294" y="1806575"/>
            <a:ext cx="6573411" cy="405288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66707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Vedlejší světové strany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Zástupný symbol pro obsah 6" descr="http://skolakov3a.sweb.cz/PRVOUKA/orientace_v_krajine/obrázek%203.jpg"/>
          <p:cNvPicPr>
            <a:picLocks noGrp="1"/>
          </p:cNvPicPr>
          <p:nvPr>
            <p:ph idx="1"/>
          </p:nvPr>
        </p:nvPicPr>
        <p:blipFill>
          <a:blip r:embed="rId2" cstate="email">
            <a:clrChange>
              <a:clrFrom>
                <a:srgbClr val="C5FFFF"/>
              </a:clrFrom>
              <a:clrTo>
                <a:srgbClr val="C5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331640" y="1844824"/>
            <a:ext cx="6551930" cy="405288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590167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Značení hlavních světových stran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93731530"/>
              </p:ext>
            </p:extLst>
          </p:nvPr>
        </p:nvGraphicFramePr>
        <p:xfrm>
          <a:off x="1009650" y="1806575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16198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Značení vedlejších světových stran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76714925"/>
              </p:ext>
            </p:extLst>
          </p:nvPr>
        </p:nvGraphicFramePr>
        <p:xfrm>
          <a:off x="1009650" y="1806575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3636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Světové strany na mapě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3200" b="1" dirty="0" smtClean="0">
              <a:solidFill>
                <a:schemeClr val="accent4">
                  <a:lumMod val="50000"/>
                </a:schemeClr>
              </a:solidFill>
            </a:endParaRPr>
          </a:p>
          <a:p>
            <a:endParaRPr lang="cs-CZ" sz="3200" b="1" dirty="0">
              <a:solidFill>
                <a:schemeClr val="accent4">
                  <a:lumMod val="50000"/>
                </a:schemeClr>
              </a:solidFill>
            </a:endParaRPr>
          </a:p>
          <a:p>
            <a:endParaRPr lang="cs-CZ" sz="3200" b="1" dirty="0" smtClean="0">
              <a:solidFill>
                <a:schemeClr val="accent4">
                  <a:lumMod val="50000"/>
                </a:schemeClr>
              </a:solidFill>
            </a:endParaRPr>
          </a:p>
          <a:p>
            <a:endParaRPr lang="cs-CZ" sz="3200" b="1" dirty="0">
              <a:solidFill>
                <a:schemeClr val="accent4">
                  <a:lumMod val="50000"/>
                </a:schemeClr>
              </a:solidFill>
            </a:endParaRPr>
          </a:p>
          <a:p>
            <a:endParaRPr lang="cs-CZ" sz="32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4206803" y="2348880"/>
            <a:ext cx="5157" cy="280831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1835694" y="3759031"/>
            <a:ext cx="5400997" cy="1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bdélník 17"/>
          <p:cNvSpPr/>
          <p:nvPr/>
        </p:nvSpPr>
        <p:spPr>
          <a:xfrm>
            <a:off x="1043608" y="3437424"/>
            <a:ext cx="676396" cy="7062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</a:rPr>
              <a:t>Z</a:t>
            </a:r>
            <a:endParaRPr lang="cs-CZ" sz="28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7380312" y="3437424"/>
            <a:ext cx="720080" cy="7062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</a:rPr>
              <a:t>V</a:t>
            </a:r>
            <a:endParaRPr lang="cs-CZ" sz="28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3911720" y="1562976"/>
            <a:ext cx="590166" cy="6263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</a:rPr>
              <a:t>S</a:t>
            </a:r>
            <a:endParaRPr lang="cs-CZ" sz="28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3897145" y="5311961"/>
            <a:ext cx="619317" cy="69817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</a:rPr>
              <a:t>J</a:t>
            </a:r>
            <a:endParaRPr lang="cs-CZ" sz="28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12" name="obrázek 9" descr="http://upload.wikimedia.org/wikipedia/commons/thumb/e/e7/Czech_Rep._-_Bohemia%2C_Moravia_and_Silesia_III.png/300px-Czech_Rep._-_Bohemia%2C_Moravia_and_Silesia_III.png">
            <a:hlinkClick r:id="rId2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348880"/>
            <a:ext cx="4464496" cy="280831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87876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Světové strany v přírodě můžeme určovat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01693753"/>
              </p:ext>
            </p:extLst>
          </p:nvPr>
        </p:nvGraphicFramePr>
        <p:xfrm>
          <a:off x="1009650" y="1806575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8578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V přírodě můžeme určit světové strany také podle Slunce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99187197"/>
              </p:ext>
            </p:extLst>
          </p:nvPr>
        </p:nvGraphicFramePr>
        <p:xfrm>
          <a:off x="1009650" y="1806575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6" name="Picture 2" descr="C:\Users\ottova\AppData\Local\Microsoft\Windows\Temporary Internet Files\Content.IE5\NXI6Y2EX\MC900441866[1].wmf"/>
          <p:cNvPicPr>
            <a:picLocks noChangeAspect="1" noChangeArrowheads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587750" y="3861048"/>
            <a:ext cx="1968500" cy="1787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7611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Doplň pomocí zkratek hlavní i vedlejší světové strany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4211960" y="1988840"/>
            <a:ext cx="0" cy="352839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1619672" y="3645024"/>
            <a:ext cx="5904656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2483768" y="2492896"/>
            <a:ext cx="3096344" cy="259228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2627784" y="2492896"/>
            <a:ext cx="4176464" cy="3024336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Zástupný symbol pro obsah 9" descr="Czechia - outline map.svg">
            <a:hlinkClick r:id="rId2"/>
          </p:cNvPr>
          <p:cNvPicPr>
            <a:picLocks noGrp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3336" y="2309738"/>
            <a:ext cx="4857328" cy="295860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6470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fontScale="25000" lnSpcReduction="2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/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/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/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48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48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</a:t>
            </a:r>
            <a:endParaRPr lang="cs-CZ" sz="48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4800" dirty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4"/>
              </a:rPr>
              <a:t>http://</a:t>
            </a:r>
            <a:r>
              <a:rPr lang="cs-CZ" sz="4800" dirty="0" smtClean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4"/>
              </a:rPr>
              <a:t>skolakov3a.sweb.cz/PRVOUKA/orientace_v_krajine/svetovestrany.htm</a:t>
            </a:r>
            <a:endParaRPr lang="cs-CZ" sz="4800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4800" dirty="0" smtClean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5"/>
              </a:rPr>
              <a:t>http</a:t>
            </a:r>
            <a:r>
              <a:rPr lang="cs-CZ" sz="4800" dirty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5"/>
              </a:rPr>
              <a:t>://kompasy-a-buzoly.heureka.cz/kompas-acron-plastovy</a:t>
            </a:r>
            <a:r>
              <a:rPr lang="cs-CZ" sz="4800" dirty="0" smtClean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5"/>
              </a:rPr>
              <a:t>/</a:t>
            </a:r>
            <a:endParaRPr lang="cs-CZ" sz="4800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4800" dirty="0" smtClean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6"/>
              </a:rPr>
              <a:t>http</a:t>
            </a:r>
            <a:r>
              <a:rPr lang="cs-CZ" sz="4800" dirty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6"/>
              </a:rPr>
              <a:t>://</a:t>
            </a:r>
            <a:r>
              <a:rPr lang="cs-CZ" sz="4800" dirty="0" smtClean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6"/>
              </a:rPr>
              <a:t>www.drevenydum.org/cz/index.php?page=2010/krasa-dreva</a:t>
            </a:r>
            <a:endParaRPr lang="cs-CZ" sz="4800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4800" dirty="0" smtClean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7"/>
              </a:rPr>
              <a:t>http</a:t>
            </a:r>
            <a:r>
              <a:rPr lang="cs-CZ" sz="4800" dirty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7"/>
              </a:rPr>
              <a:t>://cs.wikipedia.org/wiki/%</a:t>
            </a:r>
            <a:r>
              <a:rPr lang="cs-CZ" sz="4800" dirty="0" smtClean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7"/>
              </a:rPr>
              <a:t>C4%8CR</a:t>
            </a:r>
            <a:endParaRPr lang="cs-CZ" sz="4800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4800" dirty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8"/>
              </a:rPr>
              <a:t>http://</a:t>
            </a:r>
            <a:r>
              <a:rPr lang="cs-CZ" sz="4800" dirty="0" smtClean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8"/>
              </a:rPr>
              <a:t>cs.wikipedia.org/wiki/Mraveni%C5%A1t%C4%9B</a:t>
            </a:r>
            <a:endParaRPr lang="cs-CZ" sz="4800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 marL="342900" indent="-342900">
              <a:buFont typeface="Arial" pitchFamily="34" charset="0"/>
              <a:buChar char="•"/>
            </a:pPr>
            <a:endParaRPr lang="cs-CZ" sz="4800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 marL="342900" indent="-342900">
              <a:buFont typeface="Arial" pitchFamily="34" charset="0"/>
              <a:buChar char="•"/>
            </a:pPr>
            <a:endParaRPr lang="cs-CZ" sz="4800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 marL="342900" indent="-342900">
              <a:buFont typeface="Arial" pitchFamily="34" charset="0"/>
              <a:buChar char="•"/>
            </a:pPr>
            <a:endParaRPr lang="cs-CZ" sz="4800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48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4800" dirty="0" smtClean="0">
                <a:latin typeface="Arial"/>
                <a:ea typeface="Times New Roman"/>
              </a:rPr>
              <a:t>„Materiál </a:t>
            </a:r>
            <a:r>
              <a:rPr lang="cs-CZ" sz="48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48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48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285</TotalTime>
  <Words>375</Words>
  <Application>Microsoft Office PowerPoint</Application>
  <PresentationFormat>Předvádění na obrazovce (4:3)</PresentationFormat>
  <Paragraphs>98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Spring</vt:lpstr>
      <vt:lpstr>VLASTIVĚDA Místo, kde žijeme  Světové strany </vt:lpstr>
      <vt:lpstr>Prezentace aplikace PowerPoint</vt:lpstr>
      <vt:lpstr>Světové strany</vt:lpstr>
      <vt:lpstr>Hlavní světové strany</vt:lpstr>
      <vt:lpstr>Vedlejší světové strany</vt:lpstr>
      <vt:lpstr>Značení hlavních světových stran</vt:lpstr>
      <vt:lpstr>Značení vedlejších světových stran</vt:lpstr>
      <vt:lpstr>Světové strany na mapě</vt:lpstr>
      <vt:lpstr>Světové strany v přírodě můžeme určovat</vt:lpstr>
      <vt:lpstr>V přírodě můžeme určit světové strany také podle Slunce</vt:lpstr>
      <vt:lpstr>Doplň pomocí zkratek hlavní i vedlejší světové strany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</dc:title>
  <dc:creator>franzova</dc:creator>
  <cp:lastModifiedBy>franzova</cp:lastModifiedBy>
  <cp:revision>35</cp:revision>
  <dcterms:created xsi:type="dcterms:W3CDTF">2012-06-27T08:54:30Z</dcterms:created>
  <dcterms:modified xsi:type="dcterms:W3CDTF">2013-08-26T19:05:58Z</dcterms:modified>
</cp:coreProperties>
</file>