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46" d="100"/>
          <a:sy n="46" d="100"/>
        </p:scale>
        <p:origin x="-102" y="-4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D97BD8-F40C-4410-B97C-DFAF931B8DA1}" type="doc">
      <dgm:prSet loTypeId="urn:microsoft.com/office/officeart/2005/8/layout/vList5" loCatId="list" qsTypeId="urn:microsoft.com/office/officeart/2005/8/quickstyle/3d2" qsCatId="3D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505A756F-ECFA-43C9-8271-9DDBBF72EDAE}">
      <dgm:prSet/>
      <dgm:spPr/>
      <dgm:t>
        <a:bodyPr/>
        <a:lstStyle/>
        <a:p>
          <a:pPr rtl="0"/>
          <a:r>
            <a:rPr lang="cs-CZ" b="1" u="sng" dirty="0" smtClean="0"/>
            <a:t>Česká Kamenice </a:t>
          </a:r>
          <a:endParaRPr lang="cs-CZ" dirty="0"/>
        </a:p>
      </dgm:t>
    </dgm:pt>
    <dgm:pt modelId="{A6E2718B-9508-406B-85EF-84B97CBEEBDA}" type="parTrans" cxnId="{8B87F3C5-A077-41A5-B79A-9CD5EF527E47}">
      <dgm:prSet/>
      <dgm:spPr/>
      <dgm:t>
        <a:bodyPr/>
        <a:lstStyle/>
        <a:p>
          <a:endParaRPr lang="cs-CZ"/>
        </a:p>
      </dgm:t>
    </dgm:pt>
    <dgm:pt modelId="{CAF74013-1EF4-4D41-A7C7-1C3128239F93}" type="sibTrans" cxnId="{8B87F3C5-A077-41A5-B79A-9CD5EF527E47}">
      <dgm:prSet/>
      <dgm:spPr/>
      <dgm:t>
        <a:bodyPr/>
        <a:lstStyle/>
        <a:p>
          <a:endParaRPr lang="cs-CZ"/>
        </a:p>
      </dgm:t>
    </dgm:pt>
    <dgm:pt modelId="{584567E3-4A13-4704-9D34-99F01D58D152}">
      <dgm:prSet/>
      <dgm:spPr/>
      <dgm:t>
        <a:bodyPr/>
        <a:lstStyle/>
        <a:p>
          <a:pPr rtl="0"/>
          <a:r>
            <a:rPr lang="cs-CZ" dirty="0" smtClean="0"/>
            <a:t>získala čestný titul Historické město roku 2005.</a:t>
          </a:r>
          <a:endParaRPr lang="cs-CZ" dirty="0"/>
        </a:p>
      </dgm:t>
    </dgm:pt>
    <dgm:pt modelId="{4BED67F2-7BC7-4EC5-AA74-8BEA0701ED6A}" type="parTrans" cxnId="{DB6A8543-E6A4-4154-A504-90CE931DC894}">
      <dgm:prSet/>
      <dgm:spPr/>
      <dgm:t>
        <a:bodyPr/>
        <a:lstStyle/>
        <a:p>
          <a:endParaRPr lang="cs-CZ"/>
        </a:p>
      </dgm:t>
    </dgm:pt>
    <dgm:pt modelId="{8C4B324B-5677-4C98-B1F2-95E30C1DC739}" type="sibTrans" cxnId="{DB6A8543-E6A4-4154-A504-90CE931DC894}">
      <dgm:prSet/>
      <dgm:spPr/>
      <dgm:t>
        <a:bodyPr/>
        <a:lstStyle/>
        <a:p>
          <a:endParaRPr lang="cs-CZ"/>
        </a:p>
      </dgm:t>
    </dgm:pt>
    <dgm:pt modelId="{8CA3C737-33DA-4555-8628-15B9BB89DE72}">
      <dgm:prSet/>
      <dgm:spPr/>
      <dgm:t>
        <a:bodyPr/>
        <a:lstStyle/>
        <a:p>
          <a:pPr rtl="0"/>
          <a:r>
            <a:rPr lang="cs-CZ" dirty="0" smtClean="0"/>
            <a:t>Historické jádro České Kamenice je vyhlášeno jako památková zóna. Zahrnuje 36 památek.</a:t>
          </a:r>
          <a:endParaRPr lang="cs-CZ" dirty="0"/>
        </a:p>
      </dgm:t>
    </dgm:pt>
    <dgm:pt modelId="{708E6DAA-A42C-4197-AAD7-4F8BF934BA25}" type="parTrans" cxnId="{63E45D52-874C-433F-9A8C-8E5ABB3D6280}">
      <dgm:prSet/>
      <dgm:spPr/>
      <dgm:t>
        <a:bodyPr/>
        <a:lstStyle/>
        <a:p>
          <a:endParaRPr lang="cs-CZ"/>
        </a:p>
      </dgm:t>
    </dgm:pt>
    <dgm:pt modelId="{74C20A2B-25A4-4B75-AAF4-6EB15870C82D}" type="sibTrans" cxnId="{63E45D52-874C-433F-9A8C-8E5ABB3D6280}">
      <dgm:prSet/>
      <dgm:spPr/>
      <dgm:t>
        <a:bodyPr/>
        <a:lstStyle/>
        <a:p>
          <a:endParaRPr lang="cs-CZ"/>
        </a:p>
      </dgm:t>
    </dgm:pt>
    <dgm:pt modelId="{4338765D-8E7A-4A02-A639-93DE5A773CC3}">
      <dgm:prSet/>
      <dgm:spPr/>
      <dgm:t>
        <a:bodyPr/>
        <a:lstStyle/>
        <a:p>
          <a:pPr rtl="0"/>
          <a:r>
            <a:rPr lang="cs-CZ" dirty="0" smtClean="0"/>
            <a:t>Jsou to kostely, kaple, měšťanské a městské domy, </a:t>
          </a:r>
          <a:r>
            <a:rPr lang="cs-CZ" smtClean="0"/>
            <a:t>hrad a zámek.</a:t>
          </a:r>
          <a:endParaRPr lang="cs-CZ" dirty="0"/>
        </a:p>
      </dgm:t>
    </dgm:pt>
    <dgm:pt modelId="{6563B178-A3E7-4681-8FF1-2D324E0C42C1}" type="parTrans" cxnId="{EB8D39E1-6DEC-4132-B737-5B8002AA9264}">
      <dgm:prSet/>
      <dgm:spPr/>
      <dgm:t>
        <a:bodyPr/>
        <a:lstStyle/>
        <a:p>
          <a:endParaRPr lang="cs-CZ"/>
        </a:p>
      </dgm:t>
    </dgm:pt>
    <dgm:pt modelId="{99566FAC-0326-42D5-B4D2-E2A782922ED3}" type="sibTrans" cxnId="{EB8D39E1-6DEC-4132-B737-5B8002AA9264}">
      <dgm:prSet/>
      <dgm:spPr/>
      <dgm:t>
        <a:bodyPr/>
        <a:lstStyle/>
        <a:p>
          <a:endParaRPr lang="cs-CZ"/>
        </a:p>
      </dgm:t>
    </dgm:pt>
    <dgm:pt modelId="{7B42F13B-D211-4FBA-A239-A2DE783831A3}" type="pres">
      <dgm:prSet presAssocID="{1CD97BD8-F40C-4410-B97C-DFAF931B8D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FCF95A6-565B-4241-9020-4A4582AB1F27}" type="pres">
      <dgm:prSet presAssocID="{505A756F-ECFA-43C9-8271-9DDBBF72EDAE}" presName="linNode" presStyleCnt="0"/>
      <dgm:spPr/>
    </dgm:pt>
    <dgm:pt modelId="{F0851359-49FC-49F6-8C12-DD5A1342AFF0}" type="pres">
      <dgm:prSet presAssocID="{505A756F-ECFA-43C9-8271-9DDBBF72EDA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8329E9-88D1-4B5A-8E60-76F648DBBD36}" type="pres">
      <dgm:prSet presAssocID="{CAF74013-1EF4-4D41-A7C7-1C3128239F93}" presName="sp" presStyleCnt="0"/>
      <dgm:spPr/>
    </dgm:pt>
    <dgm:pt modelId="{B8810A95-C812-424D-AF84-7473F7568E24}" type="pres">
      <dgm:prSet presAssocID="{584567E3-4A13-4704-9D34-99F01D58D152}" presName="linNode" presStyleCnt="0"/>
      <dgm:spPr/>
    </dgm:pt>
    <dgm:pt modelId="{3202172F-4F8A-4246-90DF-8EEB6C8B01AC}" type="pres">
      <dgm:prSet presAssocID="{584567E3-4A13-4704-9D34-99F01D58D152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0B3DB9-D3D8-4373-B9C2-2563473D0264}" type="pres">
      <dgm:prSet presAssocID="{8C4B324B-5677-4C98-B1F2-95E30C1DC739}" presName="sp" presStyleCnt="0"/>
      <dgm:spPr/>
    </dgm:pt>
    <dgm:pt modelId="{4AB0EBDA-9EBC-427E-8629-7DD0118419C7}" type="pres">
      <dgm:prSet presAssocID="{8CA3C737-33DA-4555-8628-15B9BB89DE72}" presName="linNode" presStyleCnt="0"/>
      <dgm:spPr/>
    </dgm:pt>
    <dgm:pt modelId="{D7EB984E-A4A6-4679-907A-1B277EF834DE}" type="pres">
      <dgm:prSet presAssocID="{8CA3C737-33DA-4555-8628-15B9BB89DE72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299BAD-30A1-4A56-99F4-EBB40455C678}" type="pres">
      <dgm:prSet presAssocID="{74C20A2B-25A4-4B75-AAF4-6EB15870C82D}" presName="sp" presStyleCnt="0"/>
      <dgm:spPr/>
    </dgm:pt>
    <dgm:pt modelId="{072D1C0F-01C9-48EC-AC4B-EEB87DE80900}" type="pres">
      <dgm:prSet presAssocID="{4338765D-8E7A-4A02-A639-93DE5A773CC3}" presName="linNode" presStyleCnt="0"/>
      <dgm:spPr/>
    </dgm:pt>
    <dgm:pt modelId="{5DCBB5E0-7C2A-44BC-89AC-F3A8DABE8EFB}" type="pres">
      <dgm:prSet presAssocID="{4338765D-8E7A-4A02-A639-93DE5A773CC3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595726-AB7D-4BC7-AF7F-E7CD02AB9061}" type="presOf" srcId="{1CD97BD8-F40C-4410-B97C-DFAF931B8DA1}" destId="{7B42F13B-D211-4FBA-A239-A2DE783831A3}" srcOrd="0" destOrd="0" presId="urn:microsoft.com/office/officeart/2005/8/layout/vList5"/>
    <dgm:cxn modelId="{63E45D52-874C-433F-9A8C-8E5ABB3D6280}" srcId="{1CD97BD8-F40C-4410-B97C-DFAF931B8DA1}" destId="{8CA3C737-33DA-4555-8628-15B9BB89DE72}" srcOrd="2" destOrd="0" parTransId="{708E6DAA-A42C-4197-AAD7-4F8BF934BA25}" sibTransId="{74C20A2B-25A4-4B75-AAF4-6EB15870C82D}"/>
    <dgm:cxn modelId="{DB6A8543-E6A4-4154-A504-90CE931DC894}" srcId="{1CD97BD8-F40C-4410-B97C-DFAF931B8DA1}" destId="{584567E3-4A13-4704-9D34-99F01D58D152}" srcOrd="1" destOrd="0" parTransId="{4BED67F2-7BC7-4EC5-AA74-8BEA0701ED6A}" sibTransId="{8C4B324B-5677-4C98-B1F2-95E30C1DC739}"/>
    <dgm:cxn modelId="{9EF50FA9-B106-45F6-8BC1-435A2F4619A1}" type="presOf" srcId="{505A756F-ECFA-43C9-8271-9DDBBF72EDAE}" destId="{F0851359-49FC-49F6-8C12-DD5A1342AFF0}" srcOrd="0" destOrd="0" presId="urn:microsoft.com/office/officeart/2005/8/layout/vList5"/>
    <dgm:cxn modelId="{BBDE4CEB-4404-48B5-BE17-89CF3FA1A835}" type="presOf" srcId="{8CA3C737-33DA-4555-8628-15B9BB89DE72}" destId="{D7EB984E-A4A6-4679-907A-1B277EF834DE}" srcOrd="0" destOrd="0" presId="urn:microsoft.com/office/officeart/2005/8/layout/vList5"/>
    <dgm:cxn modelId="{3E129D2B-0AE5-45A4-9CB8-DFE080C1F6FC}" type="presOf" srcId="{4338765D-8E7A-4A02-A639-93DE5A773CC3}" destId="{5DCBB5E0-7C2A-44BC-89AC-F3A8DABE8EFB}" srcOrd="0" destOrd="0" presId="urn:microsoft.com/office/officeart/2005/8/layout/vList5"/>
    <dgm:cxn modelId="{8B87F3C5-A077-41A5-B79A-9CD5EF527E47}" srcId="{1CD97BD8-F40C-4410-B97C-DFAF931B8DA1}" destId="{505A756F-ECFA-43C9-8271-9DDBBF72EDAE}" srcOrd="0" destOrd="0" parTransId="{A6E2718B-9508-406B-85EF-84B97CBEEBDA}" sibTransId="{CAF74013-1EF4-4D41-A7C7-1C3128239F93}"/>
    <dgm:cxn modelId="{EB8D39E1-6DEC-4132-B737-5B8002AA9264}" srcId="{1CD97BD8-F40C-4410-B97C-DFAF931B8DA1}" destId="{4338765D-8E7A-4A02-A639-93DE5A773CC3}" srcOrd="3" destOrd="0" parTransId="{6563B178-A3E7-4681-8FF1-2D324E0C42C1}" sibTransId="{99566FAC-0326-42D5-B4D2-E2A782922ED3}"/>
    <dgm:cxn modelId="{E1CDE593-F16C-4D2E-95C8-659DC523E780}" type="presOf" srcId="{584567E3-4A13-4704-9D34-99F01D58D152}" destId="{3202172F-4F8A-4246-90DF-8EEB6C8B01AC}" srcOrd="0" destOrd="0" presId="urn:microsoft.com/office/officeart/2005/8/layout/vList5"/>
    <dgm:cxn modelId="{AFD5BAD4-01E5-4BD5-9C48-F3A73DCAA166}" type="presParOf" srcId="{7B42F13B-D211-4FBA-A239-A2DE783831A3}" destId="{9FCF95A6-565B-4241-9020-4A4582AB1F27}" srcOrd="0" destOrd="0" presId="urn:microsoft.com/office/officeart/2005/8/layout/vList5"/>
    <dgm:cxn modelId="{4C6BFBE0-A009-4CE8-8A2F-C43B5A7674C4}" type="presParOf" srcId="{9FCF95A6-565B-4241-9020-4A4582AB1F27}" destId="{F0851359-49FC-49F6-8C12-DD5A1342AFF0}" srcOrd="0" destOrd="0" presId="urn:microsoft.com/office/officeart/2005/8/layout/vList5"/>
    <dgm:cxn modelId="{AA973000-CE76-4E38-B5B4-AE743218519D}" type="presParOf" srcId="{7B42F13B-D211-4FBA-A239-A2DE783831A3}" destId="{428329E9-88D1-4B5A-8E60-76F648DBBD36}" srcOrd="1" destOrd="0" presId="urn:microsoft.com/office/officeart/2005/8/layout/vList5"/>
    <dgm:cxn modelId="{CF44318F-2E7F-400C-BEC9-23BB9D04D3C4}" type="presParOf" srcId="{7B42F13B-D211-4FBA-A239-A2DE783831A3}" destId="{B8810A95-C812-424D-AF84-7473F7568E24}" srcOrd="2" destOrd="0" presId="urn:microsoft.com/office/officeart/2005/8/layout/vList5"/>
    <dgm:cxn modelId="{458F2F47-663A-48C8-902D-BF0817F48923}" type="presParOf" srcId="{B8810A95-C812-424D-AF84-7473F7568E24}" destId="{3202172F-4F8A-4246-90DF-8EEB6C8B01AC}" srcOrd="0" destOrd="0" presId="urn:microsoft.com/office/officeart/2005/8/layout/vList5"/>
    <dgm:cxn modelId="{6F64778E-02AC-4239-BE4E-9C931F366EF1}" type="presParOf" srcId="{7B42F13B-D211-4FBA-A239-A2DE783831A3}" destId="{830B3DB9-D3D8-4373-B9C2-2563473D0264}" srcOrd="3" destOrd="0" presId="urn:microsoft.com/office/officeart/2005/8/layout/vList5"/>
    <dgm:cxn modelId="{5ECCD9A4-26E5-43BB-82B0-301BDE715F88}" type="presParOf" srcId="{7B42F13B-D211-4FBA-A239-A2DE783831A3}" destId="{4AB0EBDA-9EBC-427E-8629-7DD0118419C7}" srcOrd="4" destOrd="0" presId="urn:microsoft.com/office/officeart/2005/8/layout/vList5"/>
    <dgm:cxn modelId="{2F173110-3037-4EE5-ABB6-8612869FD223}" type="presParOf" srcId="{4AB0EBDA-9EBC-427E-8629-7DD0118419C7}" destId="{D7EB984E-A4A6-4679-907A-1B277EF834DE}" srcOrd="0" destOrd="0" presId="urn:microsoft.com/office/officeart/2005/8/layout/vList5"/>
    <dgm:cxn modelId="{9AB01F49-B370-4B54-8A81-45230B80F476}" type="presParOf" srcId="{7B42F13B-D211-4FBA-A239-A2DE783831A3}" destId="{5D299BAD-30A1-4A56-99F4-EBB40455C678}" srcOrd="5" destOrd="0" presId="urn:microsoft.com/office/officeart/2005/8/layout/vList5"/>
    <dgm:cxn modelId="{635F7D8A-27CF-4A61-B972-0F077FB2E3F3}" type="presParOf" srcId="{7B42F13B-D211-4FBA-A239-A2DE783831A3}" destId="{072D1C0F-01C9-48EC-AC4B-EEB87DE80900}" srcOrd="6" destOrd="0" presId="urn:microsoft.com/office/officeart/2005/8/layout/vList5"/>
    <dgm:cxn modelId="{0AA6C919-08D9-4AE6-A349-8DA275F529FE}" type="presParOf" srcId="{072D1C0F-01C9-48EC-AC4B-EEB87DE80900}" destId="{5DCBB5E0-7C2A-44BC-89AC-F3A8DABE8EF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51359-49FC-49F6-8C12-DD5A1342AFF0}">
      <dsp:nvSpPr>
        <dsp:cNvPr id="0" name=""/>
        <dsp:cNvSpPr/>
      </dsp:nvSpPr>
      <dsp:spPr>
        <a:xfrm>
          <a:off x="2633471" y="2196"/>
          <a:ext cx="2962656" cy="10565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u="sng" kern="1200" dirty="0" smtClean="0"/>
            <a:t>Česká Kamenice </a:t>
          </a:r>
          <a:endParaRPr lang="cs-CZ" sz="1500" kern="1200" dirty="0"/>
        </a:p>
      </dsp:txBody>
      <dsp:txXfrm>
        <a:off x="2685048" y="53773"/>
        <a:ext cx="2859502" cy="953406"/>
      </dsp:txXfrm>
    </dsp:sp>
    <dsp:sp modelId="{3202172F-4F8A-4246-90DF-8EEB6C8B01AC}">
      <dsp:nvSpPr>
        <dsp:cNvPr id="0" name=""/>
        <dsp:cNvSpPr/>
      </dsp:nvSpPr>
      <dsp:spPr>
        <a:xfrm>
          <a:off x="2633471" y="1111585"/>
          <a:ext cx="2962656" cy="1056560"/>
        </a:xfrm>
        <a:prstGeom prst="roundRect">
          <a:avLst/>
        </a:prstGeom>
        <a:gradFill rotWithShape="0">
          <a:gsLst>
            <a:gs pos="0">
              <a:schemeClr val="accent2">
                <a:hueOff val="-279374"/>
                <a:satOff val="-3219"/>
                <a:lumOff val="72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279374"/>
                <a:satOff val="-3219"/>
                <a:lumOff val="720"/>
                <a:alphaOff val="0"/>
                <a:tint val="86000"/>
                <a:satMod val="115000"/>
              </a:schemeClr>
            </a:gs>
            <a:gs pos="100000">
              <a:schemeClr val="accent2">
                <a:hueOff val="-279374"/>
                <a:satOff val="-3219"/>
                <a:lumOff val="72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279374"/>
              <a:satOff val="-3219"/>
              <a:lumOff val="72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získala čestný titul Historické město roku 2005.</a:t>
          </a:r>
          <a:endParaRPr lang="cs-CZ" sz="1500" kern="1200" dirty="0"/>
        </a:p>
      </dsp:txBody>
      <dsp:txXfrm>
        <a:off x="2685048" y="1163162"/>
        <a:ext cx="2859502" cy="953406"/>
      </dsp:txXfrm>
    </dsp:sp>
    <dsp:sp modelId="{D7EB984E-A4A6-4679-907A-1B277EF834DE}">
      <dsp:nvSpPr>
        <dsp:cNvPr id="0" name=""/>
        <dsp:cNvSpPr/>
      </dsp:nvSpPr>
      <dsp:spPr>
        <a:xfrm>
          <a:off x="2633471" y="2220974"/>
          <a:ext cx="2962656" cy="1056560"/>
        </a:xfrm>
        <a:prstGeom prst="roundRect">
          <a:avLst/>
        </a:prstGeom>
        <a:gradFill rotWithShape="0">
          <a:gsLst>
            <a:gs pos="0">
              <a:schemeClr val="accent2">
                <a:hueOff val="-558749"/>
                <a:satOff val="-6439"/>
                <a:lumOff val="143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558749"/>
                <a:satOff val="-6439"/>
                <a:lumOff val="1439"/>
                <a:alphaOff val="0"/>
                <a:tint val="86000"/>
                <a:satMod val="115000"/>
              </a:schemeClr>
            </a:gs>
            <a:gs pos="100000">
              <a:schemeClr val="accent2">
                <a:hueOff val="-558749"/>
                <a:satOff val="-6439"/>
                <a:lumOff val="143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558749"/>
              <a:satOff val="-6439"/>
              <a:lumOff val="143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Historické jádro České Kamenice je vyhlášeno jako památková zóna. Zahrnuje 36 památek.</a:t>
          </a:r>
          <a:endParaRPr lang="cs-CZ" sz="1500" kern="1200" dirty="0"/>
        </a:p>
      </dsp:txBody>
      <dsp:txXfrm>
        <a:off x="2685048" y="2272551"/>
        <a:ext cx="2859502" cy="953406"/>
      </dsp:txXfrm>
    </dsp:sp>
    <dsp:sp modelId="{5DCBB5E0-7C2A-44BC-89AC-F3A8DABE8EFB}">
      <dsp:nvSpPr>
        <dsp:cNvPr id="0" name=""/>
        <dsp:cNvSpPr/>
      </dsp:nvSpPr>
      <dsp:spPr>
        <a:xfrm>
          <a:off x="2633471" y="3330362"/>
          <a:ext cx="2962656" cy="1056560"/>
        </a:xfrm>
        <a:prstGeom prst="roundRect">
          <a:avLst/>
        </a:prstGeom>
        <a:gradFill rotWithShape="0">
          <a:gsLst>
            <a:gs pos="0">
              <a:schemeClr val="accent2">
                <a:hueOff val="-838123"/>
                <a:satOff val="-9658"/>
                <a:lumOff val="215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838123"/>
                <a:satOff val="-9658"/>
                <a:lumOff val="2159"/>
                <a:alphaOff val="0"/>
                <a:tint val="86000"/>
                <a:satMod val="115000"/>
              </a:schemeClr>
            </a:gs>
            <a:gs pos="100000">
              <a:schemeClr val="accent2">
                <a:hueOff val="-838123"/>
                <a:satOff val="-9658"/>
                <a:lumOff val="215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838123"/>
              <a:satOff val="-9658"/>
              <a:lumOff val="215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Jsou to kostely, kaple, měšťanské a městské domy, </a:t>
          </a:r>
          <a:r>
            <a:rPr lang="cs-CZ" sz="1500" kern="1200" smtClean="0"/>
            <a:t>hrad a zámek.</a:t>
          </a:r>
          <a:endParaRPr lang="cs-CZ" sz="1500" kern="1200" dirty="0"/>
        </a:p>
      </dsp:txBody>
      <dsp:txXfrm>
        <a:off x="2685048" y="3381939"/>
        <a:ext cx="2859502" cy="953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Místní památky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VY_32_INOVACE_51_VU2_11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Místní památky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místními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památkami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místní památky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14.1.2013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Místní památky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Znáš místní </a:t>
            </a:r>
            <a:r>
              <a:rPr lang="cs-CZ" dirty="0" err="1" smtClean="0"/>
              <a:t>pamatky</a:t>
            </a:r>
            <a:r>
              <a:rPr lang="cs-CZ" smtClean="0"/>
              <a:t>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památky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titu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436096" y="0"/>
            <a:ext cx="3707904" cy="24719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Uvedeme si nejvýznamnější památky.</a:t>
            </a:r>
          </a:p>
          <a:p>
            <a:r>
              <a:rPr lang="cs-CZ" sz="2000" b="1" dirty="0" smtClean="0"/>
              <a:t>Kostel sv. Jakuba Většího        Poutní kaple Narození Panny Marie  </a:t>
            </a:r>
            <a:r>
              <a:rPr lang="cs-CZ" sz="2000" dirty="0" smtClean="0"/>
              <a:t>   </a:t>
            </a: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sv_jakub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866310"/>
            <a:ext cx="2697088" cy="3991690"/>
          </a:xfrm>
          <a:prstGeom prst="rect">
            <a:avLst/>
          </a:prstGeom>
        </p:spPr>
      </p:pic>
      <p:pic>
        <p:nvPicPr>
          <p:cNvPr id="7" name="Obrázek 6" descr="poutni_kaple-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67200" y="3221735"/>
            <a:ext cx="4625280" cy="314519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Kamenná renesanční kašna na náměstí           Měšťanský dům (jeden z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nejstarších v Čechách)</a:t>
            </a: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cp_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780928"/>
            <a:ext cx="2734451" cy="3573016"/>
          </a:xfrm>
          <a:prstGeom prst="rect">
            <a:avLst/>
          </a:prstGeom>
        </p:spPr>
      </p:pic>
      <p:pic>
        <p:nvPicPr>
          <p:cNvPr id="6" name="Obrázek 5" descr="kas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708920"/>
            <a:ext cx="5255722" cy="351082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Zámek Kamenice                             Hrad Kamenice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Hrad_Kamenice-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80045" y="2996952"/>
            <a:ext cx="4076171" cy="3057128"/>
          </a:xfrm>
          <a:prstGeom prst="rect">
            <a:avLst/>
          </a:prstGeom>
        </p:spPr>
      </p:pic>
      <p:pic>
        <p:nvPicPr>
          <p:cNvPr id="6" name="Obrázek 5" descr="Zamek_Kamenice-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924944"/>
            <a:ext cx="4752528" cy="318419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ceska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-kamenice.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mesto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pamatkova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0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zona</a:t>
            </a: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942</TotalTime>
  <Words>308</Words>
  <Application>Microsoft Office PowerPoint</Application>
  <PresentationFormat>Předvádění na obrazovce (4:3)</PresentationFormat>
  <Paragraphs>59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Místní památky</vt:lpstr>
      <vt:lpstr>Prezentace aplikace PowerPoint</vt:lpstr>
      <vt:lpstr>Místní památky</vt:lpstr>
      <vt:lpstr>Místní památky</vt:lpstr>
      <vt:lpstr>Místní památky</vt:lpstr>
      <vt:lpstr>Místní památky</vt:lpstr>
      <vt:lpstr>Místní památky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116</cp:revision>
  <dcterms:created xsi:type="dcterms:W3CDTF">2012-06-27T08:54:30Z</dcterms:created>
  <dcterms:modified xsi:type="dcterms:W3CDTF">2013-08-24T12:02:22Z</dcterms:modified>
</cp:coreProperties>
</file>