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10"/>
  </p:notesMasterIdLst>
  <p:sldIdLst>
    <p:sldId id="274" r:id="rId2"/>
    <p:sldId id="275" r:id="rId3"/>
    <p:sldId id="257" r:id="rId4"/>
    <p:sldId id="278" r:id="rId5"/>
    <p:sldId id="280" r:id="rId6"/>
    <p:sldId id="281" r:id="rId7"/>
    <p:sldId id="272" r:id="rId8"/>
    <p:sldId id="28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C0931C4-D5E7-4A5C-BCC7-7BDC823FC0C7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ADEFF965-347F-4B85-B501-A76F341FB2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16818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7293BF-7400-488A-8DEF-673C4E3CE3A2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5657E2-5260-4F7D-A800-EDC8A8EF6F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4DB19-281F-46D7-A61D-0404264DDF94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FFC2A9-8DD7-447F-9C9D-3F9CFECE57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CAC34F-FD70-4295-A2AB-7FEB26321691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77F7FA-BC22-41F8-97B7-575858A38E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93352B-350C-470F-A9EB-44ED951E5333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585A68-89EF-42F0-BC8D-C3F60046ED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790962-7A51-4411-BAE4-558EC4CADF94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9DEA08-72B2-4B84-BCE7-8471122A27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F2BA1B-D728-46F7-909F-0BB4F581D340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968DC3-1FC7-48C7-BC1F-F9B8B44270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B0986C-1C5F-4CF5-AA19-E011E83A79E2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AE83D0-26C4-4302-84E0-33E39A27A2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78433-3733-4F68-8095-51C49A58D258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087768-B2B4-430B-9219-42A52976FE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559BE6-2FBF-49A7-9852-1AF44E5C7525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ADA4D6-163A-404A-B64F-ECE3C67857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A8FD2-CA2E-498C-A093-105881CFD57D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84211-4AC2-4D1D-B9ED-5D935A4C80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22D7D-50F5-43F1-9B8D-8E6947ED348B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EA373C-50F5-4D2B-AFFB-7238A7FC77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B7C4C3B-FF68-4297-8DEC-A0AF2E8A9EC6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27EB2AA-2A19-47A1-B0E2-EC24CF216B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47" r:id="rId1"/>
    <p:sldLayoutId id="2147483946" r:id="rId2"/>
    <p:sldLayoutId id="2147483948" r:id="rId3"/>
    <p:sldLayoutId id="2147483945" r:id="rId4"/>
    <p:sldLayoutId id="2147483944" r:id="rId5"/>
    <p:sldLayoutId id="2147483943" r:id="rId6"/>
    <p:sldLayoutId id="2147483942" r:id="rId7"/>
    <p:sldLayoutId id="2147483941" r:id="rId8"/>
    <p:sldLayoutId id="2147483940" r:id="rId9"/>
    <p:sldLayoutId id="2147483939" r:id="rId10"/>
    <p:sldLayoutId id="2147483938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fontAlgn="base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1/1b/Central_Europe.png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Visegr%C3%A1dsk%C3%A1_%C4%8Dty%C5%99ka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Střední Evropa- charakteristika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55000" lnSpcReduction="20000"/>
          </a:bodyPr>
          <a:lstStyle/>
          <a:p>
            <a:pPr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VY_52_INOVACE_615</a:t>
            </a:r>
            <a:endParaRPr lang="cs-CZ" dirty="0"/>
          </a:p>
          <a:p>
            <a:pPr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 </a:t>
            </a:r>
            <a:r>
              <a:rPr lang="cs-CZ" smtClean="0"/>
              <a:t>Evropské </a:t>
            </a:r>
            <a:r>
              <a:rPr lang="cs-CZ" smtClean="0"/>
              <a:t>státy I.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38213" y="5000625"/>
            <a:ext cx="7056437" cy="150812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Anotace</a:t>
            </a: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: </a:t>
            </a:r>
            <a:r>
              <a:rPr lang="cs-CZ" sz="1400" dirty="0">
                <a:solidFill>
                  <a:schemeClr val="bg1">
                    <a:lumMod val="50000"/>
                  </a:schemeClr>
                </a:solidFill>
              </a:rPr>
              <a:t>Materiál je určen k využití pro práci s interaktivní tabulí.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</a:rPr>
              <a:t>Materiál může být využit jako zápis do sešitu</a:t>
            </a: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.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 smtClean="0">
                <a:latin typeface="Calibri" pitchFamily="34" charset="0"/>
              </a:rPr>
              <a:t>  </a:t>
            </a:r>
            <a:endParaRPr lang="cs-CZ" sz="2000" dirty="0">
              <a:latin typeface="Calibri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490663"/>
            <a:ext cx="7620000" cy="387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Mapa Evropy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Soubor:Europe countries map c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404813"/>
            <a:ext cx="70199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34076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Mapa střední Evropy</a:t>
            </a:r>
            <a:endParaRPr lang="cs-CZ" dirty="0"/>
          </a:p>
        </p:txBody>
      </p:sp>
      <p:sp>
        <p:nvSpPr>
          <p:cNvPr id="17412" name="AutoShape 4">
            <a:hlinkClick r:id="rId2" highlightClick="1"/>
          </p:cNvPr>
          <p:cNvSpPr>
            <a:spLocks noChangeArrowheads="1"/>
          </p:cNvSpPr>
          <p:nvPr/>
        </p:nvSpPr>
        <p:spPr bwMode="auto">
          <a:xfrm>
            <a:off x="2627784" y="3380675"/>
            <a:ext cx="4176713" cy="1042987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Střední Evropa - státy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750887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3600" dirty="0" smtClean="0"/>
              <a:t>Alpské státy</a:t>
            </a:r>
            <a:endParaRPr lang="cs-CZ" sz="36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500563" y="2708275"/>
            <a:ext cx="4041775" cy="639763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3600" dirty="0" smtClean="0"/>
              <a:t>Visegrádská čtyřka</a:t>
            </a:r>
          </a:p>
          <a:p>
            <a:pPr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2800" dirty="0"/>
              <a:t>aliance čtyř států </a:t>
            </a:r>
            <a:r>
              <a:rPr lang="cs-CZ" sz="2800" dirty="0" smtClean="0"/>
              <a:t>střední Evropy</a:t>
            </a:r>
            <a:endParaRPr lang="cs-CZ" sz="2800" dirty="0"/>
          </a:p>
        </p:txBody>
      </p:sp>
      <p:sp>
        <p:nvSpPr>
          <p:cNvPr id="18436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 Slovinsko</a:t>
            </a:r>
          </a:p>
          <a:p>
            <a:r>
              <a:rPr lang="cs-CZ" smtClean="0"/>
              <a:t> Rakousko</a:t>
            </a:r>
          </a:p>
          <a:p>
            <a:r>
              <a:rPr lang="cs-CZ" smtClean="0"/>
              <a:t> Německo</a:t>
            </a:r>
          </a:p>
          <a:p>
            <a:r>
              <a:rPr lang="cs-CZ" smtClean="0"/>
              <a:t> Švýcarsko</a:t>
            </a:r>
          </a:p>
          <a:p>
            <a:r>
              <a:rPr lang="cs-CZ" smtClean="0"/>
              <a:t> Lichtenštejnsko</a:t>
            </a:r>
          </a:p>
          <a:p>
            <a:endParaRPr lang="cs-CZ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3438" y="3141663"/>
            <a:ext cx="4041775" cy="3951287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cs-CZ" dirty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 smtClean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/>
              <a:t> Maďarsko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/>
              <a:t> Polsko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/>
              <a:t> Česká republika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/>
              <a:t> Slovensko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67544" y="-16443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Visegrádská čtyřka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5288" y="1196975"/>
            <a:ext cx="8229600" cy="518477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500" smtClean="0"/>
              <a:t>Novodobá Visegrádská trojka vznikla 15. února 1991 na setkání maďarského premiéra Józsefa Antalla, prezidenta ČSFR Václava Havla a a polského prezidenta Lecha Wałęsy ve Visegrádu. Na tomto setkání politikové podepsali deklaraci blízké spolupráce tří středoevropských zemí na jejich cestě k evropské integraci. Po zhroucení komunistického režimu byla kooperace mezi zeměmi důležitá pro jejich přechod od totalitárního systému ke svobodné, pluralitní a demokratické společnosti.</a:t>
            </a:r>
          </a:p>
          <a:p>
            <a:pPr>
              <a:lnSpc>
                <a:spcPct val="80000"/>
              </a:lnSpc>
            </a:pPr>
            <a:endParaRPr lang="cs-CZ" sz="2500" smtClean="0"/>
          </a:p>
          <a:p>
            <a:pPr>
              <a:lnSpc>
                <a:spcPct val="80000"/>
              </a:lnSpc>
            </a:pPr>
            <a:r>
              <a:rPr lang="cs-CZ" sz="2500" smtClean="0"/>
              <a:t>Po rozdělení ČSFR se označení aliance změnilo na Visegrádská čtyřka (V4), jelikož členství se převedlo na oba nástupnické státy Česko i Slovensko.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1800" smtClean="0"/>
          </a:p>
          <a:p>
            <a:pPr>
              <a:lnSpc>
                <a:spcPct val="80000"/>
              </a:lnSpc>
            </a:pPr>
            <a:endParaRPr lang="cs-CZ" sz="1800" smtClean="0"/>
          </a:p>
        </p:txBody>
      </p:sp>
      <p:sp>
        <p:nvSpPr>
          <p:cNvPr id="19460" name="AutoShape 4">
            <a:hlinkClick r:id="rId2" highlightClick="1"/>
          </p:cNvPr>
          <p:cNvSpPr>
            <a:spLocks noChangeArrowheads="1"/>
          </p:cNvSpPr>
          <p:nvPr/>
        </p:nvSpPr>
        <p:spPr bwMode="auto">
          <a:xfrm>
            <a:off x="3995738" y="6021388"/>
            <a:ext cx="4537075" cy="682625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Mapa Visegrádské čtyřky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Citace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000" smtClean="0"/>
          </a:p>
          <a:p>
            <a:endParaRPr lang="cs-CZ" sz="2000" smtClean="0"/>
          </a:p>
          <a:p>
            <a:r>
              <a:rPr lang="cs-CZ" sz="2000" smtClean="0"/>
              <a:t>SAN, Jose:Europe countries map </a:t>
            </a:r>
            <a:r>
              <a:rPr lang="cs-CZ" sz="2000" i="1" smtClean="0"/>
              <a:t>cs.png </a:t>
            </a:r>
            <a:r>
              <a:rPr lang="cs-CZ" sz="2000" b="1" i="1" smtClean="0"/>
              <a:t>[online]. 24.8.2011 </a:t>
            </a:r>
            <a:r>
              <a:rPr lang="cs-CZ" sz="2000" b="1" smtClean="0"/>
              <a:t>21:48:51 [cit. 2011-08-24]. Dostupný z WWW: &lt; </a:t>
            </a:r>
            <a:r>
              <a:rPr lang="cs-CZ" sz="2000" smtClean="0"/>
              <a:t>http://cs.wikipedia.org/wiki/Soubor:Europe_countries_map_cs.png</a:t>
            </a:r>
            <a:r>
              <a:rPr lang="cs-CZ" sz="2000" b="1" smtClean="0"/>
              <a:t>&gt;</a:t>
            </a:r>
            <a:r>
              <a:rPr lang="cs-CZ" sz="2000" smtClean="0"/>
              <a:t>.</a:t>
            </a:r>
          </a:p>
          <a:p>
            <a:endParaRPr lang="cs-CZ" sz="2000" b="1" smtClean="0"/>
          </a:p>
          <a:p>
            <a:endParaRPr lang="cs-CZ" sz="2000" smtClean="0"/>
          </a:p>
          <a:p>
            <a:r>
              <a:rPr lang="cs-CZ" sz="2000" smtClean="0"/>
              <a:t>CUMHUR:LocationEurope.png</a:t>
            </a:r>
            <a:r>
              <a:rPr lang="cs-CZ" sz="2000" b="1" i="1" smtClean="0"/>
              <a:t> [online]. 24.8.2011 </a:t>
            </a:r>
            <a:r>
              <a:rPr lang="cs-CZ" sz="2000" b="1" smtClean="0"/>
              <a:t>21:52:39 [cit. 2011-08-24]. Dostupný z WWW: &lt; </a:t>
            </a:r>
            <a:r>
              <a:rPr lang="cs-CZ" sz="2000" smtClean="0"/>
              <a:t>http://cs.wikipedia.org/wiki/Soubor:LocationEurope.png&gt;</a:t>
            </a:r>
          </a:p>
          <a:p>
            <a:endParaRPr lang="cs-CZ" sz="2000" smtClean="0"/>
          </a:p>
          <a:p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/>
              <a:t>http://office.microsoft.com</a:t>
            </a:r>
            <a:endParaRPr lang="cs-CZ" smtClean="0"/>
          </a:p>
          <a:p>
            <a:r>
              <a:rPr lang="cs-CZ" smtClean="0"/>
              <a:t>http://cs.tixik.com/</a:t>
            </a:r>
          </a:p>
          <a:p>
            <a:r>
              <a:rPr lang="cs-CZ" smtClean="0"/>
              <a:t>http://www.google.cz</a:t>
            </a:r>
          </a:p>
          <a:p>
            <a:r>
              <a:rPr lang="cs-CZ" smtClean="0"/>
              <a:t>http://cs.wikipedia.org</a:t>
            </a:r>
          </a:p>
          <a:p>
            <a:r>
              <a:rPr lang="cs-CZ" smtClean="0"/>
              <a:t>http://www.zemepis.com/</a:t>
            </a:r>
          </a:p>
          <a:p>
            <a:r>
              <a:rPr lang="cs-CZ" smtClean="0"/>
              <a:t>http://referaty.cz/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341</TotalTime>
  <Words>154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Střední Evropa- charakteristika</vt:lpstr>
      <vt:lpstr>Mapa Evropy</vt:lpstr>
      <vt:lpstr>Prezentace aplikace PowerPoint</vt:lpstr>
      <vt:lpstr>Mapa střední Evropy</vt:lpstr>
      <vt:lpstr>Střední Evropa - státy</vt:lpstr>
      <vt:lpstr>Visegrádská čtyřka</vt:lpstr>
      <vt:lpstr>Citace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ALBÁNIE</dc:title>
  <dc:creator>123P</dc:creator>
  <cp:lastModifiedBy>123P</cp:lastModifiedBy>
  <cp:revision>32</cp:revision>
  <dcterms:modified xsi:type="dcterms:W3CDTF">2012-01-26T11:23:42Z</dcterms:modified>
</cp:coreProperties>
</file>