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84" r:id="rId2"/>
    <p:sldId id="256" r:id="rId3"/>
    <p:sldId id="283" r:id="rId4"/>
    <p:sldId id="259" r:id="rId5"/>
    <p:sldId id="257" r:id="rId6"/>
    <p:sldId id="270" r:id="rId7"/>
    <p:sldId id="258" r:id="rId8"/>
    <p:sldId id="261" r:id="rId9"/>
    <p:sldId id="262" r:id="rId10"/>
    <p:sldId id="263" r:id="rId11"/>
    <p:sldId id="285" r:id="rId12"/>
    <p:sldId id="282" r:id="rId13"/>
    <p:sldId id="281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698" autoAdjust="0"/>
  </p:normalViewPr>
  <p:slideViewPr>
    <p:cSldViewPr>
      <p:cViewPr varScale="1">
        <p:scale>
          <a:sx n="35" d="100"/>
          <a:sy n="35" d="100"/>
        </p:scale>
        <p:origin x="-146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99A8D3F8-714E-4458-93BC-27C702560A51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6865D370-26F0-40A3-9248-2256B4ACEE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319798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FFD0D0E-9F8C-4C42-87D5-A4BF8F0FF540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 smtClean="0"/>
            </a:lvl1pPr>
          </a:lstStyle>
          <a:p>
            <a:pPr>
              <a:defRPr/>
            </a:pPr>
            <a:fld id="{1CB814D8-A730-4CDA-9EC6-34C5A7CC5996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 smtClean="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F4064F8-F002-49C6-A748-4FF2BEA675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3324BE-3263-485A-B4F0-6579B360FB58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5CB5B2-CE01-4649-A39B-A9690FD206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5EE658-6C3F-47F2-95DE-25126ED6F82B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143C2-4BB6-4E95-A414-8382637491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AE2B48-013C-475D-B38D-1E5B4F2A9F6B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80E4E9-916F-489A-B864-5AE82CE958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E7889A-BCC6-40D8-BF47-E18450129C99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422A2E-ACF5-4066-9EC0-10B9E03776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1D58D-B8C8-41B1-A59A-2057B2685312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D51C24-0886-433F-87CD-FA20CD6BAC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D7B9F8-5781-4196-9A77-23B7913B7C56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BDB79-09D6-431F-8FE5-AFD806896B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4ED4FD-8E3D-45CB-8834-DE6D046D319D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74F2FD-F0F2-4223-A2A9-8B19646946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CD9C65-1C16-4AA0-84E8-41864B17CCFB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01FDD8-B7D6-4383-AFA8-2A8639BBF4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3FC80-2053-499C-8598-EDB1A46BCCD4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2CB1E4-90B9-4643-BF01-BDCE77E49A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CA1FB4-6468-4DC8-AD34-355485CBDF19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9E9CB3-BA87-4875-B853-E87A4ED3EC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EFEFE"/>
                </a:solidFill>
                <a:latin typeface="+mn-lt"/>
              </a:defRPr>
            </a:lvl1pPr>
          </a:lstStyle>
          <a:p>
            <a:pPr>
              <a:defRPr/>
            </a:pPr>
            <a:fld id="{46E09519-F74E-4745-9448-79F0B7CCB522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accent1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EFEFE"/>
                </a:solidFill>
                <a:latin typeface="+mn-lt"/>
              </a:defRPr>
            </a:lvl1pPr>
          </a:lstStyle>
          <a:p>
            <a:pPr>
              <a:defRPr/>
            </a:pPr>
            <a:fld id="{3A32BDD0-948D-46CB-9DEE-6C505873D2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0" r:id="rId3"/>
    <p:sldLayoutId id="2147483669" r:id="rId4"/>
    <p:sldLayoutId id="2147483668" r:id="rId5"/>
    <p:sldLayoutId id="2147483667" r:id="rId6"/>
    <p:sldLayoutId id="2147483666" r:id="rId7"/>
    <p:sldLayoutId id="2147483673" r:id="rId8"/>
    <p:sldLayoutId id="2147483674" r:id="rId9"/>
    <p:sldLayoutId id="2147483665" r:id="rId10"/>
    <p:sldLayoutId id="2147483664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hl=cs&amp;biw=1040&amp;bih=626&amp;gbv=2&amp;tbm=isch&amp;sa=1&amp;q=lubla%C5%88&amp;oq=lubla%C5%88&amp;aq=f&amp;aqi=g1&amp;aql=&amp;gs_sm=e&amp;gs_upl=75261l78017l0l78915l6l6l0l1l1l0l320l712l0.1.1.1l3l0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c/c9/Savarivermap.pn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cp=5&amp;gs_id=i&amp;xhr=t&amp;q=slovinsko&amp;gs_sm=&amp;gs_upl=&amp;bav=on.2,or.r_gc.r_pw.,cf.osb&amp;biw=1680&amp;bih=959&amp;um=1&amp;ie=UTF-8&amp;tbm=isch&amp;source=og&amp;sa=N&amp;tab=wi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ocationSlovenia.svg" TargetMode="External"/><Relationship Id="rId2" Type="http://schemas.openxmlformats.org/officeDocument/2006/relationships/hyperlink" Target="http://cs.wikipedia.org/wiki/Soubor:Europe_countries_map_cs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Ljubljana-skyline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2" Type="http://schemas.openxmlformats.org/officeDocument/2006/relationships/hyperlink" Target="http://cs.tixik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eferaty.cz/" TargetMode="External"/><Relationship Id="rId5" Type="http://schemas.openxmlformats.org/officeDocument/2006/relationships/hyperlink" Target="http://www.zemepis.com/" TargetMode="External"/><Relationship Id="rId4" Type="http://schemas.openxmlformats.org/officeDocument/2006/relationships/hyperlink" Target="http://cs.wikipedia.org/wiki/Hlavn%C3%AD_stra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684213" y="1638300"/>
            <a:ext cx="7772400" cy="1470025"/>
          </a:xfrm>
        </p:spPr>
        <p:txBody>
          <a:bodyPr/>
          <a:lstStyle/>
          <a:p>
            <a:r>
              <a:rPr lang="cs-CZ" smtClean="0"/>
              <a:t>Slovinsko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 projekt č</a:t>
            </a:r>
            <a:r>
              <a:rPr lang="cs-CZ" dirty="0" smtClean="0"/>
              <a:t>.</a:t>
            </a:r>
            <a:r>
              <a:rPr lang="cs-CZ" dirty="0"/>
              <a:t> CZ.1.07/1.4.00/21.1504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VY_52_INOVACE_616 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 err="1"/>
              <a:t>Tématický</a:t>
            </a:r>
            <a:r>
              <a:rPr lang="cs-CZ" dirty="0"/>
              <a:t> celek: </a:t>
            </a:r>
            <a:r>
              <a:rPr lang="cs-CZ" dirty="0" smtClean="0"/>
              <a:t>Evropské </a:t>
            </a:r>
            <a:r>
              <a:rPr lang="cs-CZ" smtClean="0"/>
              <a:t>státy </a:t>
            </a:r>
            <a:r>
              <a:rPr lang="cs-CZ" smtClean="0"/>
              <a:t>I.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Autor: </a:t>
            </a:r>
            <a:r>
              <a:rPr lang="cs-CZ" dirty="0" smtClean="0"/>
              <a:t>Pavla Žilinská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38213" y="5013325"/>
            <a:ext cx="7056437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solidFill>
                  <a:schemeClr val="tx1">
                    <a:lumMod val="75000"/>
                    <a:lumOff val="25000"/>
                  </a:schemeClr>
                </a:solidFill>
                <a:latin typeface="Calibri" pitchFamily="34" charset="0"/>
              </a:rPr>
              <a:t>Anotace</a:t>
            </a:r>
            <a:r>
              <a:rPr lang="cs-CZ" sz="1600">
                <a:solidFill>
                  <a:schemeClr val="tx1">
                    <a:lumMod val="75000"/>
                    <a:lumOff val="25000"/>
                  </a:schemeClr>
                </a:solidFill>
                <a:latin typeface="Calibri" pitchFamily="34" charset="0"/>
              </a:rPr>
              <a:t>: </a:t>
            </a:r>
            <a:r>
              <a:rPr lang="cs-CZ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Materiál je určen k využití pro práci s interaktivní tabulí.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Slouží k probírání učiva Evropské státy  formou prezentace a k doplnění učiva o Evropě. Materiál obsahuje obrázky a hypertextové internetové odkazy k větší názornosti a zpestření výuky.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Materiál může být využit jako zápis do sešitu</a:t>
            </a:r>
            <a:r>
              <a:rPr lang="cs-CZ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itchFamily="34" charset="0"/>
              </a:rPr>
              <a:t>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itchFamily="34" charset="0"/>
              </a:rPr>
              <a:t>  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300"/>
          </a:xfrm>
        </p:spPr>
        <p:txBody>
          <a:bodyPr/>
          <a:lstStyle/>
          <a:p>
            <a:r>
              <a:rPr lang="cs-CZ" sz="9600" smtClean="0"/>
              <a:t>SLOVINSKO</a:t>
            </a:r>
          </a:p>
        </p:txBody>
      </p:sp>
      <p:pic>
        <p:nvPicPr>
          <p:cNvPr id="15362" name="Picture 2" descr="C:\Users\123P\AppData\Local\Microsoft\Windows\Temporary Internet Files\Content.IE5\DE4CGPLA\MC90001882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2708275"/>
            <a:ext cx="5329237" cy="277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404813"/>
            <a:ext cx="5688013" cy="6278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 descr="Soubor:LocationSlovenia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1844675"/>
            <a:ext cx="7620000" cy="381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Základní informace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Hlavní město-  Lublaň</a:t>
            </a:r>
          </a:p>
          <a:p>
            <a:r>
              <a:rPr lang="cs-CZ" smtClean="0"/>
              <a:t>Počet obyvatel-2 019 000</a:t>
            </a:r>
          </a:p>
          <a:p>
            <a:r>
              <a:rPr lang="cs-CZ" smtClean="0"/>
              <a:t>Státní zřízení- republika</a:t>
            </a:r>
          </a:p>
          <a:p>
            <a:r>
              <a:rPr lang="cs-CZ" smtClean="0"/>
              <a:t>Jazyk- slovinština, v občinách s národnostními menšinami italština a maďarština</a:t>
            </a:r>
          </a:p>
          <a:p>
            <a:r>
              <a:rPr lang="cs-CZ" smtClean="0"/>
              <a:t>Měna-euro</a:t>
            </a:r>
          </a:p>
          <a:p>
            <a:r>
              <a:rPr lang="cs-CZ" smtClean="0"/>
              <a:t>Další velká města-</a:t>
            </a:r>
            <a:r>
              <a:rPr lang="pt-BR" smtClean="0"/>
              <a:t> Maribor, Celje</a:t>
            </a:r>
            <a:r>
              <a:rPr lang="cs-CZ" smtClean="0"/>
              <a:t>,</a:t>
            </a:r>
            <a:r>
              <a:rPr lang="pt-BR" smtClean="0"/>
              <a:t> Kranj,</a:t>
            </a:r>
            <a:r>
              <a:rPr lang="cs-CZ" smtClean="0"/>
              <a:t>…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3"/>
          <p:cNvSpPr>
            <a:spLocks noGrp="1"/>
          </p:cNvSpPr>
          <p:nvPr>
            <p:ph type="title"/>
          </p:nvPr>
        </p:nvSpPr>
        <p:spPr>
          <a:xfrm>
            <a:off x="684213" y="0"/>
            <a:ext cx="7024687" cy="1143000"/>
          </a:xfrm>
        </p:spPr>
        <p:txBody>
          <a:bodyPr/>
          <a:lstStyle/>
          <a:p>
            <a:r>
              <a:rPr lang="cs-CZ" smtClean="0"/>
              <a:t>LUBLAŇ - hlavní město</a:t>
            </a:r>
          </a:p>
        </p:txBody>
      </p:sp>
      <p:pic>
        <p:nvPicPr>
          <p:cNvPr id="20482" name="Picture 2" descr="Soubor:Ljubljana-skylin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1125538"/>
            <a:ext cx="5688012" cy="4265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5" name="AutoShape 5">
            <a:hlinkClick r:id="rId3" highlightClick="1"/>
          </p:cNvPr>
          <p:cNvSpPr>
            <a:spLocks noChangeArrowheads="1"/>
          </p:cNvSpPr>
          <p:nvPr/>
        </p:nvSpPr>
        <p:spPr bwMode="auto">
          <a:xfrm>
            <a:off x="5076825" y="5661025"/>
            <a:ext cx="3382963" cy="682625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Fotografie Lublaně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Povrch a vodstvo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endParaRPr lang="cs-CZ" sz="2300" smtClean="0"/>
          </a:p>
          <a:p>
            <a:pPr>
              <a:lnSpc>
                <a:spcPct val="80000"/>
              </a:lnSpc>
            </a:pPr>
            <a:r>
              <a:rPr lang="cs-CZ" sz="2300" smtClean="0"/>
              <a:t>Severní část země zasahuje do jižní části Alp, východní oblast Prekmurje do Panonské pánve a jihozápadní pobřežní část zahrnuje i část Istrie.</a:t>
            </a:r>
          </a:p>
          <a:p>
            <a:pPr>
              <a:lnSpc>
                <a:spcPct val="80000"/>
              </a:lnSpc>
            </a:pPr>
            <a:endParaRPr lang="cs-CZ" sz="2300" smtClean="0"/>
          </a:p>
          <a:p>
            <a:pPr>
              <a:lnSpc>
                <a:spcPct val="80000"/>
              </a:lnSpc>
            </a:pPr>
            <a:r>
              <a:rPr lang="cs-CZ" sz="2300" smtClean="0"/>
              <a:t>Nejdelší řeka  Sáva se vlévá do Dunaje.</a:t>
            </a:r>
          </a:p>
          <a:p>
            <a:pPr>
              <a:lnSpc>
                <a:spcPct val="80000"/>
              </a:lnSpc>
            </a:pPr>
            <a:endParaRPr lang="cs-CZ" sz="23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endParaRPr lang="cs-CZ" sz="2300" smtClean="0"/>
          </a:p>
        </p:txBody>
      </p:sp>
      <p:sp>
        <p:nvSpPr>
          <p:cNvPr id="21508" name="AutoShape 4">
            <a:hlinkClick r:id="rId2" highlightClick="1"/>
          </p:cNvPr>
          <p:cNvSpPr>
            <a:spLocks noChangeArrowheads="1"/>
          </p:cNvSpPr>
          <p:nvPr/>
        </p:nvSpPr>
        <p:spPr bwMode="auto">
          <a:xfrm>
            <a:off x="4356100" y="4868863"/>
            <a:ext cx="3024188" cy="1042987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Řeky ve Slovinsku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Podnebí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Podnebí Slovinska je středozemní na pobřeží</a:t>
            </a:r>
          </a:p>
          <a:p>
            <a:r>
              <a:rPr lang="cs-CZ" smtClean="0"/>
              <a:t>alpské v severních pohořích</a:t>
            </a:r>
          </a:p>
          <a:p>
            <a:r>
              <a:rPr lang="cs-CZ" smtClean="0"/>
              <a:t>na východě kontinentální</a:t>
            </a:r>
          </a:p>
          <a:p>
            <a:r>
              <a:rPr lang="cs-CZ" smtClean="0"/>
              <a:t>Průměrná teplota je -2 °C v lednu a 21 °C v červenci.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Obyvatelstvo+náboženství</a:t>
            </a:r>
          </a:p>
        </p:txBody>
      </p:sp>
      <p:sp>
        <p:nvSpPr>
          <p:cNvPr id="23554" name="Zástupný symbol pro text 3"/>
          <p:cNvSpPr>
            <a:spLocks noGrp="1"/>
          </p:cNvSpPr>
          <p:nvPr>
            <p:ph type="body" idx="1"/>
          </p:nvPr>
        </p:nvSpPr>
        <p:spPr>
          <a:xfrm>
            <a:off x="1412875" y="2316163"/>
            <a:ext cx="3055938" cy="639762"/>
          </a:xfrm>
        </p:spPr>
        <p:txBody>
          <a:bodyPr/>
          <a:lstStyle/>
          <a:p>
            <a:r>
              <a:rPr lang="cs-CZ" smtClean="0"/>
              <a:t>Národnost</a:t>
            </a:r>
          </a:p>
        </p:txBody>
      </p:sp>
      <p:sp>
        <p:nvSpPr>
          <p:cNvPr id="23555" name="Zástupný symbol pro obsah 2"/>
          <p:cNvSpPr>
            <a:spLocks noGrp="1"/>
          </p:cNvSpPr>
          <p:nvPr>
            <p:ph sz="half" idx="2"/>
          </p:nvPr>
        </p:nvSpPr>
        <p:spPr>
          <a:xfrm>
            <a:off x="1041400" y="2974975"/>
            <a:ext cx="3419475" cy="2835275"/>
          </a:xfrm>
        </p:spPr>
        <p:txBody>
          <a:bodyPr/>
          <a:lstStyle/>
          <a:p>
            <a:endParaRPr lang="cs-CZ" smtClean="0"/>
          </a:p>
          <a:p>
            <a:r>
              <a:rPr lang="it-IT" smtClean="0"/>
              <a:t>Slovinci 88 %</a:t>
            </a:r>
            <a:endParaRPr lang="cs-CZ" smtClean="0"/>
          </a:p>
          <a:p>
            <a:r>
              <a:rPr lang="it-IT" smtClean="0"/>
              <a:t>Chorvati 3 %</a:t>
            </a:r>
            <a:endParaRPr lang="cs-CZ" smtClean="0"/>
          </a:p>
          <a:p>
            <a:r>
              <a:rPr lang="it-IT" smtClean="0"/>
              <a:t>Srbové 2 %</a:t>
            </a:r>
            <a:endParaRPr lang="cs-CZ" smtClean="0"/>
          </a:p>
        </p:txBody>
      </p:sp>
      <p:sp>
        <p:nvSpPr>
          <p:cNvPr id="23556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011738" y="2316163"/>
            <a:ext cx="3055937" cy="639762"/>
          </a:xfrm>
        </p:spPr>
        <p:txBody>
          <a:bodyPr/>
          <a:lstStyle/>
          <a:p>
            <a:r>
              <a:rPr lang="cs-CZ" smtClean="0"/>
              <a:t>Náboženství</a:t>
            </a:r>
          </a:p>
        </p:txBody>
      </p:sp>
      <p:sp>
        <p:nvSpPr>
          <p:cNvPr id="23557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974975"/>
            <a:ext cx="3419475" cy="2835275"/>
          </a:xfrm>
        </p:spPr>
        <p:txBody>
          <a:bodyPr/>
          <a:lstStyle/>
          <a:p>
            <a:endParaRPr lang="cs-CZ" smtClean="0"/>
          </a:p>
          <a:p>
            <a:r>
              <a:rPr lang="cs-CZ" smtClean="0"/>
              <a:t>57,8 % katolíků,</a:t>
            </a:r>
          </a:p>
          <a:p>
            <a:r>
              <a:rPr lang="cs-CZ" smtClean="0"/>
              <a:t>ateisté,</a:t>
            </a:r>
          </a:p>
          <a:p>
            <a:r>
              <a:rPr lang="cs-CZ" smtClean="0"/>
              <a:t>minority muslimů a ortodoxních křesťanů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Hospodářství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Těží se- hnědé uhlí, lignit, rtuť</a:t>
            </a:r>
          </a:p>
          <a:p>
            <a:endParaRPr lang="cs-CZ" smtClean="0"/>
          </a:p>
          <a:p>
            <a:r>
              <a:rPr lang="cs-CZ" smtClean="0"/>
              <a:t>Pěstuje se- pšenice, kukuřice, brambory, cukrová řepa, zelenina, ovoce</a:t>
            </a:r>
          </a:p>
          <a:p>
            <a:endParaRPr lang="cs-CZ" smtClean="0"/>
          </a:p>
          <a:p>
            <a:r>
              <a:rPr lang="cs-CZ" smtClean="0"/>
              <a:t>Chová se- skot, prasata, drůbež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>
          <a:xfrm>
            <a:off x="468313" y="908050"/>
            <a:ext cx="8229600" cy="1143000"/>
          </a:xfrm>
        </p:spPr>
        <p:txBody>
          <a:bodyPr/>
          <a:lstStyle/>
          <a:p>
            <a:r>
              <a:rPr lang="cs-CZ" smtClean="0"/>
              <a:t>Další fotografie Slovinska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>
          <a:xfrm>
            <a:off x="395288" y="2366963"/>
            <a:ext cx="8229600" cy="4525962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endParaRPr lang="cs-CZ" smtClean="0"/>
          </a:p>
        </p:txBody>
      </p:sp>
      <p:sp>
        <p:nvSpPr>
          <p:cNvPr id="25605" name="AutoShape 5">
            <a:hlinkClick r:id="rId2" highlightClick="1"/>
          </p:cNvPr>
          <p:cNvSpPr>
            <a:spLocks noChangeArrowheads="1"/>
          </p:cNvSpPr>
          <p:nvPr/>
        </p:nvSpPr>
        <p:spPr bwMode="auto">
          <a:xfrm>
            <a:off x="3059113" y="3141663"/>
            <a:ext cx="3960812" cy="1042987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Foto Slovinska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indent="-274320" fontAlgn="auto">
              <a:spcAft>
                <a:spcPts val="0"/>
              </a:spcAft>
              <a:defRPr/>
            </a:pPr>
            <a:r>
              <a:rPr lang="cs-CZ" dirty="0"/>
              <a:t>SAN, </a:t>
            </a:r>
            <a:r>
              <a:rPr lang="cs-CZ" dirty="0" err="1"/>
              <a:t>Jose:Europe</a:t>
            </a:r>
            <a:r>
              <a:rPr lang="cs-CZ" dirty="0"/>
              <a:t> </a:t>
            </a:r>
            <a:r>
              <a:rPr lang="cs-CZ" dirty="0" err="1"/>
              <a:t>countries</a:t>
            </a:r>
            <a:r>
              <a:rPr lang="cs-CZ" dirty="0"/>
              <a:t> map cs.png </a:t>
            </a:r>
            <a:r>
              <a:rPr lang="cs-CZ" b="1" dirty="0"/>
              <a:t>[online]. </a:t>
            </a:r>
            <a:r>
              <a:rPr lang="cs-CZ" b="1" dirty="0" smtClean="0"/>
              <a:t>31.7.2011 15:26:54 </a:t>
            </a:r>
            <a:r>
              <a:rPr lang="cs-CZ" b="1" dirty="0"/>
              <a:t>[cit. 2011-07-27]. Dostupný z WWW: &lt; </a:t>
            </a:r>
            <a:r>
              <a:rPr lang="cs-CZ" dirty="0">
                <a:hlinkClick r:id="rId2"/>
              </a:rPr>
              <a:t>http://cs.wikipedia.org/wiki/</a:t>
            </a:r>
            <a:r>
              <a:rPr lang="cs-CZ" dirty="0" err="1">
                <a:hlinkClick r:id="rId2"/>
              </a:rPr>
              <a:t>Soubor:Europe_countries_map_cs.png</a:t>
            </a:r>
            <a:r>
              <a:rPr lang="cs-CZ" b="1" dirty="0" smtClean="0"/>
              <a:t>&gt;</a:t>
            </a:r>
            <a:r>
              <a:rPr lang="cs-CZ" dirty="0" smtClean="0"/>
              <a:t>.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err="1" smtClean="0"/>
              <a:t>KEEPSCASES:LocationSlovenia.svg</a:t>
            </a:r>
            <a:r>
              <a:rPr lang="cs-CZ" b="1" dirty="0"/>
              <a:t> [online]. 31.7.2011 </a:t>
            </a:r>
            <a:r>
              <a:rPr lang="cs-CZ" b="1" dirty="0" smtClean="0"/>
              <a:t>15:28:01 </a:t>
            </a:r>
            <a:r>
              <a:rPr lang="cs-CZ" b="1" dirty="0"/>
              <a:t>[cit. 2011-07-27]. Dostupný z WWW: </a:t>
            </a:r>
            <a:r>
              <a:rPr lang="cs-CZ" b="1" dirty="0" smtClean="0"/>
              <a:t>&lt;</a:t>
            </a:r>
            <a:r>
              <a:rPr lang="cs-CZ" dirty="0">
                <a:hlinkClick r:id="rId3"/>
              </a:rPr>
              <a:t> http://</a:t>
            </a:r>
            <a:r>
              <a:rPr lang="cs-CZ" dirty="0" smtClean="0">
                <a:hlinkClick r:id="rId3"/>
              </a:rPr>
              <a:t>cs.wikipedia.org/wiki/</a:t>
            </a:r>
            <a:r>
              <a:rPr lang="cs-CZ" dirty="0" err="1" smtClean="0">
                <a:hlinkClick r:id="rId3"/>
              </a:rPr>
              <a:t>Soubor:LocationSlovenia.svg</a:t>
            </a:r>
            <a:r>
              <a:rPr lang="cs-CZ" dirty="0" smtClean="0"/>
              <a:t>&gt;.</a:t>
            </a:r>
            <a:r>
              <a:rPr lang="cs-CZ" b="1" dirty="0" smtClean="0"/>
              <a:t> 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Ljubljana-skyline.jpg</a:t>
            </a:r>
            <a:r>
              <a:rPr lang="cs-CZ" b="1" dirty="0" smtClean="0"/>
              <a:t> </a:t>
            </a:r>
            <a:r>
              <a:rPr lang="cs-CZ" b="1" dirty="0"/>
              <a:t>[online]. 31.7.2011 </a:t>
            </a:r>
            <a:r>
              <a:rPr lang="cs-CZ" b="1" dirty="0" smtClean="0"/>
              <a:t>15:33:34 </a:t>
            </a:r>
            <a:r>
              <a:rPr lang="cs-CZ" b="1" dirty="0"/>
              <a:t>[cit. 2011-07-27]. Dostupný z WWW: &lt;</a:t>
            </a:r>
            <a:r>
              <a:rPr lang="cs-CZ" dirty="0">
                <a:hlinkClick r:id="rId3"/>
              </a:rPr>
              <a:t>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</a:t>
            </a:r>
            <a:r>
              <a:rPr lang="cs-CZ" dirty="0" err="1" smtClean="0">
                <a:hlinkClick r:id="rId4"/>
              </a:rPr>
              <a:t>Soubor:Ljubljana-skyline.jpg</a:t>
            </a:r>
            <a:r>
              <a:rPr lang="cs-CZ" dirty="0" smtClean="0"/>
              <a:t>&gt;.</a:t>
            </a:r>
            <a:endParaRPr lang="cs-CZ" dirty="0"/>
          </a:p>
          <a:p>
            <a:pPr indent="-274320" fontAlgn="auto">
              <a:spcAft>
                <a:spcPts val="0"/>
              </a:spcAft>
              <a:defRPr/>
            </a:pPr>
            <a:endParaRPr lang="cs-CZ" dirty="0"/>
          </a:p>
          <a:p>
            <a:pPr indent="-274320" fontAlgn="auto">
              <a:spcAft>
                <a:spcPts val="0"/>
              </a:spcAft>
              <a:defRPr/>
            </a:pPr>
            <a:endParaRPr lang="cs-CZ" dirty="0" smtClean="0"/>
          </a:p>
          <a:p>
            <a:pPr indent="-274320" fontAlgn="auto"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hlinkClick r:id="rId2"/>
              </a:rPr>
              <a:t>http://officeredir.microsoft.com</a:t>
            </a:r>
          </a:p>
          <a:p>
            <a:r>
              <a:rPr lang="cs-CZ" smtClean="0">
                <a:hlinkClick r:id="rId2"/>
              </a:rPr>
              <a:t>http://cs.tixik.com/</a:t>
            </a:r>
            <a:endParaRPr lang="cs-CZ" smtClean="0"/>
          </a:p>
          <a:p>
            <a:r>
              <a:rPr lang="cs-CZ" smtClean="0">
                <a:hlinkClick r:id="rId3"/>
              </a:rPr>
              <a:t>http://www.google.cz</a:t>
            </a:r>
            <a:endParaRPr lang="cs-CZ" smtClean="0"/>
          </a:p>
          <a:p>
            <a:r>
              <a:rPr lang="cs-CZ" smtClean="0">
                <a:hlinkClick r:id="rId4"/>
              </a:rPr>
              <a:t>http://cs.wikipedia.org/wiki/Hlavn%C3%AD_strana</a:t>
            </a:r>
            <a:endParaRPr lang="cs-CZ" smtClean="0"/>
          </a:p>
          <a:p>
            <a:r>
              <a:rPr lang="cs-CZ" smtClean="0">
                <a:hlinkClick r:id="rId5"/>
              </a:rPr>
              <a:t>http://www.zemepis.com/</a:t>
            </a:r>
            <a:endParaRPr lang="cs-CZ" smtClean="0"/>
          </a:p>
          <a:p>
            <a:r>
              <a:rPr lang="cs-CZ" smtClean="0">
                <a:hlinkClick r:id="rId6"/>
              </a:rPr>
              <a:t>http://referaty.cz/</a:t>
            </a:r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826</TotalTime>
  <Words>278</Words>
  <Application>Microsoft Office PowerPoint</Application>
  <PresentationFormat>Předvádění na obrazovce (4:3)</PresentationFormat>
  <Paragraphs>64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Austin</vt:lpstr>
      <vt:lpstr>Slovinsko</vt:lpstr>
      <vt:lpstr>SLOVINSKO</vt:lpstr>
      <vt:lpstr>Prezentace aplikace PowerPoint</vt:lpstr>
      <vt:lpstr>Prezentace aplikace PowerPoint</vt:lpstr>
      <vt:lpstr>Základní informace</vt:lpstr>
      <vt:lpstr>LUBLAŇ - hlavní město</vt:lpstr>
      <vt:lpstr>Povrch a vodstvo</vt:lpstr>
      <vt:lpstr>Podnebí</vt:lpstr>
      <vt:lpstr>Obyvatelstvo+náboženství</vt:lpstr>
      <vt:lpstr>Hospodářství</vt:lpstr>
      <vt:lpstr>Další fotografie Slovinska</vt:lpstr>
      <vt:lpstr>Citace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POLSKO</dc:title>
  <dc:creator>123P</dc:creator>
  <cp:lastModifiedBy>123P</cp:lastModifiedBy>
  <cp:revision>15</cp:revision>
  <dcterms:modified xsi:type="dcterms:W3CDTF">2012-01-26T11:23:54Z</dcterms:modified>
</cp:coreProperties>
</file>