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4B4A5-06FA-4F7D-9ABB-A4DFBE144C62}" type="datetimeFigureOut">
              <a:rPr lang="cs-CZ" smtClean="0"/>
              <a:t>29.7.2013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F19AD-24C3-4BE4-959B-C524B8F6660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VY_22_INOVACE_15_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Past tense of regular and irregular verbs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exercises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materiálu (téma):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Past tense of regular and irregular verbs </a:t>
            </a:r>
            <a:r>
              <a:rPr lang="en-GB" sz="1800" dirty="0" smtClean="0">
                <a:latin typeface="Times New Roman" pitchFamily="18" charset="0"/>
                <a:cs typeface="Times New Roman" pitchFamily="18" charset="0"/>
              </a:rPr>
              <a:t>– exercises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Sada:Angličtina,2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</a:t>
            </a:r>
            <a:r>
              <a:rPr lang="cs-CZ" sz="1800" dirty="0" smtClean="0"/>
              <a:t>Mgr. Alena Chaloupková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en-GB" sz="1800" dirty="0">
                <a:latin typeface="Times New Roman" pitchFamily="18" charset="0"/>
                <a:cs typeface="Times New Roman" pitchFamily="18" charset="0"/>
              </a:rPr>
              <a:t>Past tense of regular and irregular verbs - exercises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33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484368" cy="2118097"/>
          </a:xfrm>
        </p:spPr>
        <p:txBody>
          <a:bodyPr>
            <a:normAutofit/>
          </a:bodyPr>
          <a:lstStyle/>
          <a:p>
            <a:pPr algn="l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Teacher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Mgr. Alena Chaloupková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Class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6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Date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: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24th April 2012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Subject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English </a:t>
            </a:r>
            <a:br>
              <a:rPr lang="en-U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Topic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Past tense of regular and irregular verbs - exercises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708920"/>
            <a:ext cx="7200800" cy="3096344"/>
          </a:xfrm>
        </p:spPr>
        <p:txBody>
          <a:bodyPr>
            <a:normAutofit/>
          </a:bodyPr>
          <a:lstStyle/>
          <a:p>
            <a:pPr algn="l"/>
            <a:endParaRPr lang="cs-CZ" sz="1600" dirty="0" smtClean="0">
              <a:solidFill>
                <a:schemeClr val="tx1"/>
              </a:solidFill>
            </a:endParaRPr>
          </a:p>
          <a:p>
            <a:pPr algn="l"/>
            <a:r>
              <a:rPr lang="en-GB" sz="2000" b="1" dirty="0" smtClean="0">
                <a:solidFill>
                  <a:schemeClr val="tx1"/>
                </a:solidFill>
              </a:rPr>
              <a:t>Used verbs</a:t>
            </a:r>
            <a:r>
              <a:rPr lang="cs-CZ" sz="2000" b="1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: 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en-GB" sz="2000" dirty="0" smtClean="0">
                <a:solidFill>
                  <a:schemeClr val="tx1"/>
                </a:solidFill>
              </a:rPr>
              <a:t>start, feel, have, want, watch, decide, go, stay, phone, arrive, look, check,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need, write, give, get, come, take, taste, work, move, hurt, say, do, be, think,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en-GB" sz="2000" dirty="0" smtClean="0">
                <a:solidFill>
                  <a:schemeClr val="tx1"/>
                </a:solidFill>
              </a:rPr>
              <a:t>live, like, drive, play</a:t>
            </a:r>
          </a:p>
          <a:p>
            <a:pPr algn="l"/>
            <a:endParaRPr lang="en-GB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1 </a:t>
            </a:r>
            <a:r>
              <a:rPr lang="en-GB" sz="2000" dirty="0" smtClean="0"/>
              <a:t>Complete the table with the correct verb.</a:t>
            </a:r>
            <a:endParaRPr lang="en-GB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052510"/>
          <a:ext cx="8229600" cy="4968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51707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past simple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past participle</a:t>
                      </a:r>
                      <a:endParaRPr lang="en-GB" noProof="0" dirty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start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started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feel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felt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had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had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want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wanted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watch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watched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go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gone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decide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decided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stayed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stayed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phone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phoned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write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written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2 </a:t>
            </a:r>
            <a:r>
              <a:rPr lang="en-GB" sz="2000" dirty="0" smtClean="0"/>
              <a:t>Complete the table with the correct verb.</a:t>
            </a:r>
            <a:endParaRPr lang="cs-CZ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836613"/>
          <a:ext cx="8229600" cy="518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71334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infinitive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simple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participle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arrive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arrived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look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looked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got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got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come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came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check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checked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needed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needed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take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taken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taste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tasted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work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worked</a:t>
                      </a:r>
                      <a:endParaRPr lang="en-GB" noProof="0" dirty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move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moved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3 </a:t>
            </a:r>
            <a:r>
              <a:rPr lang="en-GB" sz="2000" dirty="0" smtClean="0"/>
              <a:t>Complete the table with the correct verb.</a:t>
            </a:r>
            <a:endParaRPr lang="cs-CZ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908050"/>
          <a:ext cx="8229600" cy="5329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84478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infinitive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simple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participle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hurt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hurt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say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said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lived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lived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like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liked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do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done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be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been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think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thought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drive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driven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play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played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read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read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1 Key</a:t>
            </a:r>
            <a:r>
              <a:rPr lang="cs-CZ" sz="2000" dirty="0" smtClean="0"/>
              <a:t>.</a:t>
            </a:r>
            <a:endParaRPr lang="en-GB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052510"/>
          <a:ext cx="8229600" cy="4968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51707">
                <a:tc>
                  <a:txBody>
                    <a:bodyPr/>
                    <a:lstStyle/>
                    <a:p>
                      <a:r>
                        <a:rPr lang="cs-CZ" dirty="0" smtClean="0"/>
                        <a:t>infinitive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past simple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past participle</a:t>
                      </a:r>
                      <a:endParaRPr lang="en-GB" noProof="0" dirty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start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started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started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feel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felt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felt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have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had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had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want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wanted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wanted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watch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watched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watched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go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went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gone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decide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decided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decided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stay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stayed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stayed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phone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phoned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phoned</a:t>
                      </a:r>
                      <a:endParaRPr lang="en-GB" noProof="0"/>
                    </a:p>
                  </a:txBody>
                  <a:tcPr/>
                </a:tc>
              </a:tr>
              <a:tr h="451707">
                <a:tc>
                  <a:txBody>
                    <a:bodyPr/>
                    <a:lstStyle/>
                    <a:p>
                      <a:r>
                        <a:rPr lang="en-GB" noProof="0" smtClean="0"/>
                        <a:t>write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wrote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written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2 Key.</a:t>
            </a:r>
            <a:endParaRPr lang="en-GB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836613"/>
          <a:ext cx="8229600" cy="5184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71334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infinitive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simple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participle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arrive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arrived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arrived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look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looked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looked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get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got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got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come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came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come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check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checked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checked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need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needed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needed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take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took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taken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taste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tasted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tasted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work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worked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worked</a:t>
                      </a:r>
                      <a:endParaRPr lang="en-GB" noProof="0"/>
                    </a:p>
                  </a:txBody>
                  <a:tcPr/>
                </a:tc>
              </a:tr>
              <a:tr h="471334">
                <a:tc>
                  <a:txBody>
                    <a:bodyPr/>
                    <a:lstStyle/>
                    <a:p>
                      <a:r>
                        <a:rPr lang="en-GB" noProof="0" smtClean="0"/>
                        <a:t>move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moved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moved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3 Key.</a:t>
            </a:r>
            <a:endParaRPr lang="en-GB" sz="20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908050"/>
          <a:ext cx="8229600" cy="5329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84478"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infinitive</a:t>
                      </a:r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simple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past participle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hurt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hurt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hurt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say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said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said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live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lived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lived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like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liked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liked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do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did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done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be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was/were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been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think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thought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thought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drive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drove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driven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play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played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played</a:t>
                      </a:r>
                      <a:endParaRPr lang="en-GB" noProof="0"/>
                    </a:p>
                  </a:txBody>
                  <a:tcPr/>
                </a:tc>
              </a:tr>
              <a:tr h="484478">
                <a:tc>
                  <a:txBody>
                    <a:bodyPr/>
                    <a:lstStyle/>
                    <a:p>
                      <a:r>
                        <a:rPr lang="en-GB" noProof="0" smtClean="0"/>
                        <a:t>read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smtClean="0"/>
                        <a:t>read</a:t>
                      </a:r>
                      <a:endParaRPr lang="en-GB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 smtClean="0"/>
                        <a:t>read</a:t>
                      </a:r>
                      <a:endParaRPr lang="en-GB" noProof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293</Words>
  <Application>Microsoft Office PowerPoint</Application>
  <PresentationFormat>Předvádění na obrazovce (4:3)</PresentationFormat>
  <Paragraphs>188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Teacher  :   Mgr. Alena Chaloupková Class      :   6 Date       :   24th April 2012 Subject  :   English  Topic      :   Past tense of regular and irregular verbs - exercises</vt:lpstr>
      <vt:lpstr>1 Complete the table with the correct verb.</vt:lpstr>
      <vt:lpstr>2 Complete the table with the correct verb.</vt:lpstr>
      <vt:lpstr>3 Complete the table with the correct verb.</vt:lpstr>
      <vt:lpstr>1 Key.</vt:lpstr>
      <vt:lpstr>2 Key.</vt:lpstr>
      <vt:lpstr>3 Key.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 :   Mgr. Alena Chaloupková Class      :   6 Date       :   27th March 2012 Subject  :   English  Topic      :   Past tense  of regular and irregular verbs - exercises</dc:title>
  <dc:creator>ZŠ Třemošnice</dc:creator>
  <cp:lastModifiedBy>Němec Zbyněk</cp:lastModifiedBy>
  <cp:revision>15</cp:revision>
  <dcterms:created xsi:type="dcterms:W3CDTF">2012-04-23T18:33:53Z</dcterms:created>
  <dcterms:modified xsi:type="dcterms:W3CDTF">2013-07-29T06:17:01Z</dcterms:modified>
</cp:coreProperties>
</file>