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4AA45-9E64-41EC-B336-29ACC213041D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9BD7-BF14-414F-9B50-69B039D11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4AA45-9E64-41EC-B336-29ACC213041D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9BD7-BF14-414F-9B50-69B039D11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4AA45-9E64-41EC-B336-29ACC213041D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9BD7-BF14-414F-9B50-69B039D11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4AA45-9E64-41EC-B336-29ACC213041D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9BD7-BF14-414F-9B50-69B039D11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4AA45-9E64-41EC-B336-29ACC213041D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9BD7-BF14-414F-9B50-69B039D11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4AA45-9E64-41EC-B336-29ACC213041D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9BD7-BF14-414F-9B50-69B039D11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4AA45-9E64-41EC-B336-29ACC213041D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9BD7-BF14-414F-9B50-69B039D11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4AA45-9E64-41EC-B336-29ACC213041D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9BD7-BF14-414F-9B50-69B039D11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4AA45-9E64-41EC-B336-29ACC213041D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9BD7-BF14-414F-9B50-69B039D11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4AA45-9E64-41EC-B336-29ACC213041D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9BD7-BF14-414F-9B50-69B039D11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4AA45-9E64-41EC-B336-29ACC213041D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9BD7-BF14-414F-9B50-69B039D11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74AA45-9E64-41EC-B336-29ACC213041D}" type="datetimeFigureOut">
              <a:rPr lang="cs-CZ" smtClean="0"/>
              <a:pPr/>
              <a:t>29.7.2013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759BD7-BF14-414F-9B50-69B039D11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VY_22_INOVACE_14_ </a:t>
            </a:r>
            <a:r>
              <a:rPr lang="en-GB" sz="1800" dirty="0"/>
              <a:t> Similes –</a:t>
            </a:r>
            <a:r>
              <a:rPr lang="cs-CZ" sz="1800" dirty="0"/>
              <a:t> part 2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en-GB" sz="1800" dirty="0"/>
              <a:t> Similes –</a:t>
            </a:r>
            <a:r>
              <a:rPr lang="cs-CZ" sz="1800" dirty="0"/>
              <a:t> part </a:t>
            </a:r>
            <a:r>
              <a:rPr lang="cs-CZ" sz="1800" dirty="0" smtClean="0"/>
              <a:t>2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Sada:Angličtina,2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</a:t>
            </a:r>
            <a:r>
              <a:rPr lang="cs-CZ" sz="1800" dirty="0" smtClean="0"/>
              <a:t>Mgr. Alena Chaloupková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en-GB" sz="1800" dirty="0"/>
              <a:t> Similes –</a:t>
            </a:r>
            <a:r>
              <a:rPr lang="cs-CZ" sz="1800" dirty="0"/>
              <a:t> part 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5567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2304256"/>
          </a:xfrm>
        </p:spPr>
        <p:txBody>
          <a:bodyPr>
            <a:normAutofit fontScale="90000"/>
          </a:bodyPr>
          <a:lstStyle/>
          <a:p>
            <a:pPr algn="l"/>
            <a:r>
              <a:rPr lang="en-GB" sz="1800" dirty="0" smtClean="0"/>
              <a:t>Teacher: Mgr. </a:t>
            </a:r>
            <a:r>
              <a:rPr lang="cs-CZ" sz="1800" dirty="0" smtClean="0"/>
              <a:t>Alena Chaloupková</a:t>
            </a:r>
            <a:r>
              <a:rPr lang="en-GB" sz="1800" dirty="0" smtClean="0"/>
              <a:t/>
            </a:r>
            <a:br>
              <a:rPr lang="en-GB" sz="1800" dirty="0" smtClean="0"/>
            </a:br>
            <a:r>
              <a:rPr lang="en-GB" sz="1800" dirty="0" smtClean="0"/>
              <a:t>Class:      7</a:t>
            </a:r>
            <a:br>
              <a:rPr lang="en-GB" sz="1800" dirty="0" smtClean="0"/>
            </a:br>
            <a:r>
              <a:rPr lang="en-GB" sz="1800" dirty="0" smtClean="0"/>
              <a:t>Date :      2</a:t>
            </a:r>
            <a:r>
              <a:rPr lang="cs-CZ" sz="1800" dirty="0" smtClean="0"/>
              <a:t>8th</a:t>
            </a:r>
            <a:r>
              <a:rPr lang="en-GB" sz="1800" dirty="0" smtClean="0"/>
              <a:t> March 2012</a:t>
            </a:r>
            <a:br>
              <a:rPr lang="en-GB" sz="1800" dirty="0" smtClean="0"/>
            </a:br>
            <a:r>
              <a:rPr lang="en-GB" sz="1800" dirty="0" smtClean="0"/>
              <a:t>Subject:  English </a:t>
            </a:r>
            <a:br>
              <a:rPr lang="en-GB" sz="1800" dirty="0" smtClean="0"/>
            </a:br>
            <a:r>
              <a:rPr lang="en-GB" sz="1800" dirty="0" smtClean="0"/>
              <a:t>Topic:       Similes –</a:t>
            </a:r>
            <a:r>
              <a:rPr lang="cs-CZ" sz="1800" dirty="0" smtClean="0"/>
              <a:t> part 2</a:t>
            </a:r>
            <a:r>
              <a:rPr lang="en-GB" sz="1800" dirty="0" smtClean="0"/>
              <a:t/>
            </a:r>
            <a:br>
              <a:rPr lang="en-GB" sz="1800" dirty="0" smtClean="0"/>
            </a:br>
            <a:r>
              <a:rPr lang="en-GB" sz="1800" dirty="0" smtClean="0"/>
              <a:t>Development of speaking skills by using </a:t>
            </a:r>
            <a:r>
              <a:rPr lang="cs-CZ" sz="1800" dirty="0" smtClean="0"/>
              <a:t>„not as…as“</a:t>
            </a:r>
            <a:r>
              <a:rPr lang="en-GB" sz="1800" dirty="0" smtClean="0"/>
              <a:t/>
            </a:r>
            <a:br>
              <a:rPr lang="en-GB" sz="1800" dirty="0" smtClean="0"/>
            </a:br>
            <a:r>
              <a:rPr lang="en-GB" sz="1800" dirty="0" smtClean="0"/>
              <a:t>Type of interactivity: Interactive board </a:t>
            </a:r>
            <a:br>
              <a:rPr lang="en-GB" sz="1800" dirty="0" smtClean="0"/>
            </a:br>
            <a:r>
              <a:rPr lang="en-GB" sz="1800" dirty="0" smtClean="0"/>
              <a:t>                                      worksheets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en-GB" sz="1800" dirty="0" smtClean="0"/>
              <a:t>Targeted group: 12 - 14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996952"/>
            <a:ext cx="7272808" cy="3384376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99592" y="2996952"/>
          <a:ext cx="7920880" cy="3601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0"/>
                <a:gridCol w="3960440"/>
              </a:tblGrid>
              <a:tr h="149736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Learn construction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Translate</a:t>
                      </a:r>
                      <a:endParaRPr lang="en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not as old as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My</a:t>
                      </a:r>
                      <a:r>
                        <a:rPr lang="en-GB" baseline="0" noProof="0" smtClean="0"/>
                        <a:t> town</a:t>
                      </a:r>
                      <a:r>
                        <a:rPr lang="en-GB" noProof="0" smtClean="0"/>
                        <a:t> isn‘t as old as Prague.</a:t>
                      </a:r>
                      <a:endParaRPr lang="en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not as expensive as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noProof="0" smtClean="0"/>
                        <a:t>This book isn‘t as expensive as that one.</a:t>
                      </a:r>
                      <a:endParaRPr lang="en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not as often</a:t>
                      </a:r>
                      <a:r>
                        <a:rPr lang="en-GB" baseline="0" noProof="0" smtClean="0"/>
                        <a:t> as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We</a:t>
                      </a:r>
                      <a:r>
                        <a:rPr lang="en-GB" baseline="0" noProof="0" smtClean="0"/>
                        <a:t> don‘t write tests as often as you.</a:t>
                      </a:r>
                      <a:endParaRPr lang="en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not</a:t>
                      </a:r>
                      <a:r>
                        <a:rPr lang="en-GB" baseline="0" noProof="0" smtClean="0"/>
                        <a:t> </a:t>
                      </a:r>
                      <a:r>
                        <a:rPr lang="en-GB" noProof="0" smtClean="0"/>
                        <a:t>as many as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He</a:t>
                      </a:r>
                      <a:r>
                        <a:rPr lang="en-GB" baseline="0" noProof="0" smtClean="0"/>
                        <a:t> hasn‘t got as many books as she has.</a:t>
                      </a:r>
                      <a:endParaRPr lang="en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not as much as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I don‘t go to the cinema as much as you.</a:t>
                      </a:r>
                      <a:endParaRPr lang="en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not as cold as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Last</a:t>
                      </a:r>
                      <a:r>
                        <a:rPr lang="en-GB" baseline="0" noProof="0" smtClean="0"/>
                        <a:t> week wasn‘t as cold as this week.</a:t>
                      </a:r>
                      <a:endParaRPr lang="en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smtClean="0"/>
                        <a:t>not as big as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Thi</a:t>
                      </a:r>
                      <a:r>
                        <a:rPr lang="en-GB" baseline="0" noProof="0" smtClean="0"/>
                        <a:t>s house isn‘t as big as that one.</a:t>
                      </a:r>
                      <a:endParaRPr lang="en-GB" noProof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not as long as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The river </a:t>
                      </a:r>
                      <a:r>
                        <a:rPr lang="en-GB" noProof="0" dirty="0" err="1" smtClean="0"/>
                        <a:t>Doubrava</a:t>
                      </a:r>
                      <a:r>
                        <a:rPr lang="en-GB" noProof="0" dirty="0" smtClean="0"/>
                        <a:t> isn‘t as</a:t>
                      </a:r>
                      <a:r>
                        <a:rPr lang="en-GB" baseline="0" noProof="0" dirty="0" smtClean="0"/>
                        <a:t> long as the Elbe.</a:t>
                      </a:r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360040"/>
          </a:xfrm>
        </p:spPr>
        <p:txBody>
          <a:bodyPr>
            <a:noAutofit/>
          </a:bodyPr>
          <a:lstStyle/>
          <a:p>
            <a:pPr algn="l"/>
            <a:r>
              <a:rPr lang="en-GB" sz="2000" b="1" dirty="0" smtClean="0"/>
              <a:t>Complete the sentences.</a:t>
            </a:r>
            <a:endParaRPr lang="en-GB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4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/>
              <a:t>1 Prague isn‘t  as _____________ as Athens in Greece.</a:t>
            </a:r>
          </a:p>
          <a:p>
            <a:pPr>
              <a:buNone/>
            </a:pPr>
            <a:r>
              <a:rPr lang="en-GB" sz="2400" dirty="0" smtClean="0"/>
              <a:t>2 A family car isn‘t  as ______________ as a racing  car F1.</a:t>
            </a:r>
          </a:p>
          <a:p>
            <a:pPr>
              <a:buNone/>
            </a:pPr>
            <a:r>
              <a:rPr lang="en-GB" sz="2400" dirty="0" smtClean="0"/>
              <a:t>3 We don‘t play PC games as ____________as you.</a:t>
            </a:r>
          </a:p>
          <a:p>
            <a:pPr>
              <a:buNone/>
            </a:pPr>
            <a:r>
              <a:rPr lang="en-GB" sz="2400" dirty="0" smtClean="0"/>
              <a:t>4 When we went to class 5 we didn‘t have  as __________ subjects as we have  this school year.</a:t>
            </a:r>
          </a:p>
          <a:p>
            <a:pPr>
              <a:buNone/>
            </a:pPr>
            <a:r>
              <a:rPr lang="en-GB" sz="2400" dirty="0" smtClean="0"/>
              <a:t>5 Don‘t spend too much. We haven‘t got as ___________ money  as you think.</a:t>
            </a:r>
          </a:p>
          <a:p>
            <a:pPr>
              <a:buNone/>
            </a:pPr>
            <a:r>
              <a:rPr lang="en-GB" sz="2400" dirty="0" smtClean="0"/>
              <a:t>6 This winter wasn‘t  _______________it was last year.</a:t>
            </a:r>
          </a:p>
          <a:p>
            <a:pPr>
              <a:buNone/>
            </a:pPr>
            <a:r>
              <a:rPr lang="en-GB" sz="2400" dirty="0" smtClean="0"/>
              <a:t>7 Our school building isn‘t ______________ the high school building in our street.</a:t>
            </a:r>
          </a:p>
          <a:p>
            <a:pPr>
              <a:buNone/>
            </a:pPr>
            <a:r>
              <a:rPr lang="en-GB" sz="2400" dirty="0" smtClean="0"/>
              <a:t>8 The line A isn‘t _______________as the line B.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360040"/>
          </a:xfrm>
        </p:spPr>
        <p:txBody>
          <a:bodyPr>
            <a:noAutofit/>
          </a:bodyPr>
          <a:lstStyle/>
          <a:p>
            <a:pPr algn="l"/>
            <a:r>
              <a:rPr lang="en-GB" sz="2400" b="1" dirty="0" smtClean="0"/>
              <a:t>Key</a:t>
            </a:r>
            <a:endParaRPr lang="en-GB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dirty="0" smtClean="0"/>
              <a:t>1 Prague isn‘t as old as Athens in Greece.</a:t>
            </a:r>
          </a:p>
          <a:p>
            <a:pPr>
              <a:buNone/>
            </a:pPr>
            <a:r>
              <a:rPr lang="en-GB" dirty="0" smtClean="0"/>
              <a:t>2 A family car isn‘t  as expensive/fast as a racing  car F1.</a:t>
            </a:r>
          </a:p>
          <a:p>
            <a:pPr>
              <a:buNone/>
            </a:pPr>
            <a:r>
              <a:rPr lang="en-GB" dirty="0" smtClean="0"/>
              <a:t>3 We don‘t play PC games as often as you.</a:t>
            </a:r>
          </a:p>
          <a:p>
            <a:pPr>
              <a:buNone/>
            </a:pPr>
            <a:r>
              <a:rPr lang="en-GB" dirty="0" smtClean="0"/>
              <a:t>4 When we went to class 5 we didn‘t have  as many subjects as we have  this school year.</a:t>
            </a:r>
          </a:p>
          <a:p>
            <a:pPr>
              <a:buNone/>
            </a:pPr>
            <a:r>
              <a:rPr lang="en-GB" dirty="0" smtClean="0"/>
              <a:t>5 Don‘t spend too much. We haven‘t got as much money as you think.</a:t>
            </a:r>
          </a:p>
          <a:p>
            <a:pPr>
              <a:buNone/>
            </a:pPr>
            <a:r>
              <a:rPr lang="en-GB" dirty="0" smtClean="0"/>
              <a:t>6 This winter wasn‘t  as cold as it was last year.</a:t>
            </a:r>
          </a:p>
          <a:p>
            <a:pPr>
              <a:buNone/>
            </a:pPr>
            <a:r>
              <a:rPr lang="en-GB" dirty="0" smtClean="0"/>
              <a:t>7 Our school building isn‘t as big as the high school building in our street.</a:t>
            </a:r>
          </a:p>
          <a:p>
            <a:pPr>
              <a:buNone/>
            </a:pPr>
            <a:r>
              <a:rPr lang="en-GB" dirty="0" smtClean="0"/>
              <a:t>8 The line A isn‘t as long as the line B.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en-GB" sz="2100" dirty="0" smtClean="0"/>
              <a:t>Literature : Raymond Murphy, Essential grammar in use, Cambridge University Press, 1997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en-GB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360</Words>
  <Application>Microsoft Office PowerPoint</Application>
  <PresentationFormat>Předvádění na obrazovce (4:3)</PresentationFormat>
  <Paragraphs>49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Teacher: Mgr. Alena Chaloupková Class:      7 Date :      28th March 2012 Subject:  English  Topic:       Similes – part 2 Development of speaking skills by using „not as…as“ Type of interactivity: Interactive board                                        worksheets Targeted group: 12 - 14</vt:lpstr>
      <vt:lpstr>Complete the sentences.</vt:lpstr>
      <vt:lpstr>Key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Teacher: Mgr. Alena Chaloupková Class:      7 Date :      27th March 2012 Subject:  English  Topic:       Similes – phrases 2 Development of speaking skills by using similes Type of interactivity: Interactive board                                        worksheets Targeted group: 12 - 14</dc:title>
  <dc:creator>ZŠ Třemošnice</dc:creator>
  <cp:lastModifiedBy>Němec Zbyněk</cp:lastModifiedBy>
  <cp:revision>15</cp:revision>
  <dcterms:created xsi:type="dcterms:W3CDTF">2012-03-28T19:58:48Z</dcterms:created>
  <dcterms:modified xsi:type="dcterms:W3CDTF">2013-07-29T06:16:03Z</dcterms:modified>
</cp:coreProperties>
</file>