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269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948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935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376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301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09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450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305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600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240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797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742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VY_32_INOVACE_18_ </a:t>
            </a:r>
            <a:r>
              <a:rPr lang="cs-CZ" sz="1800" dirty="0"/>
              <a:t>Slovesa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Slovesa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/>
              <a:t>Sada: Český </a:t>
            </a:r>
            <a:r>
              <a:rPr lang="cs-CZ" sz="1800" dirty="0"/>
              <a:t>jazyk, 2. </a:t>
            </a:r>
            <a:r>
              <a:rPr lang="cs-CZ" sz="1800" dirty="0" smtClean="0"/>
              <a:t>stupeň</a:t>
            </a:r>
          </a:p>
          <a:p>
            <a:pPr algn="ctr">
              <a:buNone/>
            </a:pPr>
            <a:r>
              <a:rPr lang="cs-CZ" sz="1800" dirty="0" smtClean="0"/>
              <a:t>Autor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Slovesa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43042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653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8229600" cy="4752528"/>
          </a:xfrm>
        </p:spPr>
        <p:txBody>
          <a:bodyPr>
            <a:normAutofit/>
          </a:bodyPr>
          <a:lstStyle/>
          <a:p>
            <a:r>
              <a:rPr lang="cs-CZ" dirty="0"/>
              <a:t>Mgr</a:t>
            </a:r>
            <a:r>
              <a:rPr lang="cs-CZ" dirty="0" smtClean="0"/>
              <a:t>. Zbyněk </a:t>
            </a:r>
            <a:r>
              <a:rPr lang="cs-CZ" dirty="0"/>
              <a:t>Němec, </a:t>
            </a:r>
            <a:r>
              <a:rPr lang="cs-CZ" dirty="0" smtClean="0"/>
              <a:t>13.4.2012</a:t>
            </a:r>
            <a:r>
              <a:rPr lang="cs-CZ" dirty="0"/>
              <a:t>, 6.ročník, III/2/H, Český jazyk, </a:t>
            </a:r>
            <a:br>
              <a:rPr lang="cs-CZ" dirty="0"/>
            </a:br>
            <a:r>
              <a:rPr lang="cs-CZ" dirty="0" smtClean="0"/>
              <a:t>Slovesa, </a:t>
            </a:r>
            <a:r>
              <a:rPr lang="cs-CZ" dirty="0"/>
              <a:t>interaktivní práce žák - tabule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133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SLOVESA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=  jsou slova, která říkají, co osoby, zvířata a věci 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DĚLAJÍ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722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VYTVOŘTE VĚTY S TĚMITO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SLOVESY</a:t>
            </a:r>
            <a:endParaRPr lang="cs-CZ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Pracuje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Počítá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Píše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Dívám se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Sedíme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Nesou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044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MOŽNOST ŘEŠENÍ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Maminka </a:t>
            </a:r>
            <a:r>
              <a:rPr lang="cs-CZ" sz="3600" b="1" i="1" dirty="0" smtClean="0">
                <a:latin typeface="Arial" pitchFamily="34" charset="0"/>
                <a:cs typeface="Arial" pitchFamily="34" charset="0"/>
              </a:rPr>
              <a:t>pracuje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na poště.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Marek rád </a:t>
            </a:r>
            <a:r>
              <a:rPr lang="cs-CZ" sz="3600" b="1" i="1" dirty="0" smtClean="0">
                <a:latin typeface="Arial" pitchFamily="34" charset="0"/>
                <a:cs typeface="Arial" pitchFamily="34" charset="0"/>
              </a:rPr>
              <a:t>počítá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Karel </a:t>
            </a:r>
            <a:r>
              <a:rPr lang="cs-CZ" sz="3600" b="1" i="1" dirty="0" smtClean="0">
                <a:latin typeface="Arial" pitchFamily="34" charset="0"/>
                <a:cs typeface="Arial" pitchFamily="34" charset="0"/>
              </a:rPr>
              <a:t>píše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dopis.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Rád </a:t>
            </a:r>
            <a:r>
              <a:rPr lang="cs-CZ" sz="3600" b="1" i="1" dirty="0" smtClean="0">
                <a:latin typeface="Arial" pitchFamily="34" charset="0"/>
                <a:cs typeface="Arial" pitchFamily="34" charset="0"/>
              </a:rPr>
              <a:t>se dívám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na televizi.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Ve škole </a:t>
            </a:r>
            <a:r>
              <a:rPr lang="cs-CZ" sz="3600" b="1" i="1" dirty="0" smtClean="0">
                <a:latin typeface="Arial" pitchFamily="34" charset="0"/>
                <a:cs typeface="Arial" pitchFamily="34" charset="0"/>
              </a:rPr>
              <a:t>sedíme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ve dvojicích.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Kuchařky </a:t>
            </a:r>
            <a:r>
              <a:rPr lang="cs-CZ" sz="3600" b="1" i="1" dirty="0" smtClean="0">
                <a:latin typeface="Arial" pitchFamily="34" charset="0"/>
                <a:cs typeface="Arial" pitchFamily="34" charset="0"/>
              </a:rPr>
              <a:t>nesou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oběd.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9015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 smtClean="0">
                <a:latin typeface="Arial" pitchFamily="34" charset="0"/>
                <a:cs typeface="Arial" pitchFamily="34" charset="0"/>
              </a:rPr>
              <a:t>PODTRHNI SLOVESO VE VĚTĚ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4525963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Holub zavrkal na střeše.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Mravenci staví mraveniště.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Martina zalévá sazeničky.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Tráva se zelená.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Někteří ptáci odlétají do teplých krajin.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Pes štěká na dvorku.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830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Holub</a:t>
            </a:r>
            <a:r>
              <a:rPr lang="cs-CZ" sz="36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zavrkal </a:t>
            </a:r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na střeše.</a:t>
            </a:r>
          </a:p>
          <a:p>
            <a:pPr lvl="0"/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Mravenci </a:t>
            </a:r>
            <a:r>
              <a:rPr lang="cs-CZ" sz="36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staví</a:t>
            </a:r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mraveniště.</a:t>
            </a:r>
          </a:p>
          <a:p>
            <a:pPr lvl="0"/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Martina </a:t>
            </a:r>
            <a:r>
              <a:rPr lang="cs-CZ" sz="36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zalévá</a:t>
            </a:r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sazeničky.</a:t>
            </a:r>
          </a:p>
          <a:p>
            <a:pPr lvl="0"/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Tráva </a:t>
            </a:r>
            <a:r>
              <a:rPr lang="cs-CZ" sz="36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se zelená</a:t>
            </a:r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lvl="0"/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Někteří ptáci </a:t>
            </a:r>
            <a:r>
              <a:rPr lang="cs-CZ" sz="36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odlétají</a:t>
            </a:r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do teplých krajin.</a:t>
            </a:r>
          </a:p>
          <a:p>
            <a:pPr lvl="0"/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Pes </a:t>
            </a:r>
            <a:r>
              <a:rPr lang="cs-CZ" sz="36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štěká</a:t>
            </a:r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na dvorku.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317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145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Mgr. Zbyněk Němec, 13.4.2012, 6.ročník, III/2/H, Český jazyk,  Slovesa, interaktivní práce žák - tabule </vt:lpstr>
      <vt:lpstr>SLOVESA</vt:lpstr>
      <vt:lpstr>VYTVOŘTE VĚTY S TĚMITO SLOVESY</vt:lpstr>
      <vt:lpstr>MOŽNOST ŘEŠENÍ</vt:lpstr>
      <vt:lpstr>PODTRHNI SLOVESO VE VĚTĚ.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0K2T</dc:creator>
  <cp:lastModifiedBy>Němec Zbyněk</cp:lastModifiedBy>
  <cp:revision>4</cp:revision>
  <dcterms:created xsi:type="dcterms:W3CDTF">2012-04-12T10:56:14Z</dcterms:created>
  <dcterms:modified xsi:type="dcterms:W3CDTF">2013-07-29T06:24:05Z</dcterms:modified>
</cp:coreProperties>
</file>