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56" r:id="rId4"/>
    <p:sldId id="257" r:id="rId5"/>
    <p:sldId id="262" r:id="rId6"/>
    <p:sldId id="263" r:id="rId7"/>
    <p:sldId id="258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26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6948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3935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76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301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09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450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305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600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240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4797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7A88C-5F19-4F73-A839-2673B69930C6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6E84F-3974-4590-BA11-6B73242C18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74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VY_32_INOVACE_19_ </a:t>
            </a:r>
            <a:r>
              <a:rPr lang="cs-CZ" sz="1800" dirty="0" err="1" smtClean="0"/>
              <a:t>Slovesa_čas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/>
              <a:t>Slovesa-čas </a:t>
            </a:r>
            <a:endParaRPr lang="cs-CZ" sz="1800" dirty="0" smtClean="0"/>
          </a:p>
          <a:p>
            <a:pPr algn="ctr">
              <a:buNone/>
            </a:pPr>
            <a:r>
              <a:rPr lang="cs-CZ" sz="1800" dirty="0" smtClean="0"/>
              <a:t>Sada: Český </a:t>
            </a:r>
            <a:r>
              <a:rPr lang="cs-CZ" sz="1800" dirty="0"/>
              <a:t>jazyk, 2. </a:t>
            </a:r>
            <a:r>
              <a:rPr lang="cs-CZ" sz="1800" dirty="0" smtClean="0"/>
              <a:t>stupeň</a:t>
            </a:r>
          </a:p>
          <a:p>
            <a:pPr algn="ctr">
              <a:buNone/>
            </a:pPr>
            <a:r>
              <a:rPr lang="cs-CZ" sz="1800" dirty="0" smtClean="0"/>
              <a:t>Autor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 smtClean="0"/>
              <a:t>Slovesa-čas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43042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48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8229600" cy="4752528"/>
          </a:xfrm>
        </p:spPr>
        <p:txBody>
          <a:bodyPr>
            <a:normAutofit/>
          </a:bodyPr>
          <a:lstStyle/>
          <a:p>
            <a:r>
              <a:rPr lang="cs-CZ" dirty="0"/>
              <a:t>Mgr</a:t>
            </a:r>
            <a:r>
              <a:rPr lang="cs-CZ" dirty="0" smtClean="0"/>
              <a:t>. Zbyněk </a:t>
            </a:r>
            <a:r>
              <a:rPr lang="cs-CZ" dirty="0"/>
              <a:t>Němec, </a:t>
            </a:r>
            <a:r>
              <a:rPr lang="cs-CZ" dirty="0" smtClean="0"/>
              <a:t>24.4.2012</a:t>
            </a:r>
            <a:r>
              <a:rPr lang="cs-CZ" dirty="0"/>
              <a:t>, 6.ročník, III/2/H, Český jazyk, </a:t>
            </a:r>
            <a:br>
              <a:rPr lang="cs-CZ" dirty="0"/>
            </a:br>
            <a:r>
              <a:rPr lang="cs-CZ" dirty="0" smtClean="0"/>
              <a:t>Slovesa-čas, </a:t>
            </a:r>
            <a:r>
              <a:rPr lang="cs-CZ" dirty="0"/>
              <a:t>interaktivní práce žák - tabule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133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SLOVESA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96952"/>
            <a:ext cx="6400800" cy="2641848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 sloves rozeznáváme tři časy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Čas minulý (děj proběhl)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Čas přítomný (děj probíhá)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Čas budoucí (děj bude probíhat)</a:t>
            </a:r>
            <a:endParaRPr lang="cs-CZ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722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426170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VYČASUJ SLOVESA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BÝT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MÍT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V ČASU MINULÉM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549762"/>
              </p:ext>
            </p:extLst>
          </p:nvPr>
        </p:nvGraphicFramePr>
        <p:xfrm>
          <a:off x="683568" y="1772816"/>
          <a:ext cx="7704855" cy="4725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568285"/>
              </a:tblGrid>
              <a:tr h="579866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JEDNOTNÉ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BÝT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MNOŽNÉ</a:t>
                      </a:r>
                      <a:endParaRPr lang="cs-CZ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0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88640"/>
            <a:ext cx="8229600" cy="142617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VYČASUJ SLOVESA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BÝT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MÍT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V ČASU PŘÍTOMNÉM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732743"/>
              </p:ext>
            </p:extLst>
          </p:nvPr>
        </p:nvGraphicFramePr>
        <p:xfrm>
          <a:off x="683568" y="1772816"/>
          <a:ext cx="7704855" cy="4725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568285"/>
              </a:tblGrid>
              <a:tr h="579866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JEDNOTNÉ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BÝT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MNOŽNÉ</a:t>
                      </a:r>
                      <a:endParaRPr lang="cs-CZ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0041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88640"/>
            <a:ext cx="8229600" cy="142617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VYČASUJ SLOVESA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BÝT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MÍT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V ČASU BUDOUCÍM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732743"/>
              </p:ext>
            </p:extLst>
          </p:nvPr>
        </p:nvGraphicFramePr>
        <p:xfrm>
          <a:off x="683568" y="1772816"/>
          <a:ext cx="7704855" cy="4725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568285"/>
              </a:tblGrid>
              <a:tr h="579866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JEDNOTNÉ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BÝT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MNOŽNÉ</a:t>
                      </a:r>
                      <a:endParaRPr lang="cs-CZ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787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611560" y="116632"/>
            <a:ext cx="8229600" cy="14261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VYČASUJ SLOVESA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BÝT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MÍT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V ČASU MINULÉM-ŘEŠENÍ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327276"/>
              </p:ext>
            </p:extLst>
          </p:nvPr>
        </p:nvGraphicFramePr>
        <p:xfrm>
          <a:off x="755576" y="1772816"/>
          <a:ext cx="7704855" cy="4725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568285"/>
              </a:tblGrid>
              <a:tr h="579866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JEDNOTNÉ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BÝT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Já jsem byl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Já jsem měl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Ty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jsi byl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Ty jsi měl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 byl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 měl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MNOŽNÉ</a:t>
                      </a:r>
                      <a:endParaRPr lang="cs-CZ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My jsme byli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My jsme měli</a:t>
                      </a: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Vy jste byli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Vy jste měli</a:t>
                      </a: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Oni byli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Oni měli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901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11560" y="116632"/>
            <a:ext cx="8229600" cy="14261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VYČASUJ SLOVESA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BÝT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MÍT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V ČASU PŘÍTOMNÉM-ŘEŠENÍ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075984"/>
              </p:ext>
            </p:extLst>
          </p:nvPr>
        </p:nvGraphicFramePr>
        <p:xfrm>
          <a:off x="640552" y="1772816"/>
          <a:ext cx="7704855" cy="4725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568285"/>
              </a:tblGrid>
              <a:tr h="579866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JEDNOTNÉ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BÝT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Já jsem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Já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mám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Ty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jsi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Ty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máš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 je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 má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MNOŽNÉ</a:t>
                      </a:r>
                      <a:endParaRPr lang="cs-CZ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My jsme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My máme</a:t>
                      </a: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Vy jste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Vy máte</a:t>
                      </a: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Oni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jsou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Oni mají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889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11560" y="116632"/>
            <a:ext cx="8229600" cy="14261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VYČASUJ SLOVESA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BÝT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MÍT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V ČASU BUDOUCÍM-ŘEŠENÍ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9874327"/>
              </p:ext>
            </p:extLst>
          </p:nvPr>
        </p:nvGraphicFramePr>
        <p:xfrm>
          <a:off x="595968" y="1844824"/>
          <a:ext cx="7802524" cy="4725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665954"/>
              </a:tblGrid>
              <a:tr h="579866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JEDNOTNÉ</a:t>
                      </a:r>
                      <a:endParaRPr lang="cs-CZ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BÝT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Já budu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Já budu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Ty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budeš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Ty budeš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 bude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 bude mít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ČÍSLO MNOŽNÉ</a:t>
                      </a:r>
                      <a:endParaRPr lang="cs-CZ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1.OSOBA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My budeme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My budeme mít</a:t>
                      </a: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2.OSOBA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Vy budete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Vy budete mít</a:t>
                      </a:r>
                    </a:p>
                  </a:txBody>
                  <a:tcPr/>
                </a:tc>
              </a:tr>
              <a:tr h="48557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cs-CZ" b="1" dirty="0" smtClean="0">
                          <a:latin typeface="Arial" pitchFamily="34" charset="0"/>
                          <a:cs typeface="Arial" pitchFamily="34" charset="0"/>
                        </a:rPr>
                        <a:t>3.OSOBA</a:t>
                      </a:r>
                      <a:endParaRPr lang="cs-CZ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Oni budou</a:t>
                      </a:r>
                      <a:endParaRPr lang="cs-CZ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>
                          <a:latin typeface="Arial" pitchFamily="34" charset="0"/>
                          <a:cs typeface="Arial" pitchFamily="34" charset="0"/>
                        </a:rPr>
                        <a:t>Oni budou</a:t>
                      </a:r>
                      <a:r>
                        <a:rPr lang="cs-CZ" sz="2800" baseline="0" dirty="0" smtClean="0">
                          <a:latin typeface="Arial" pitchFamily="34" charset="0"/>
                          <a:cs typeface="Arial" pitchFamily="34" charset="0"/>
                        </a:rPr>
                        <a:t> mít</a:t>
                      </a:r>
                      <a:endParaRPr lang="cs-CZ" sz="28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230744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255</Words>
  <Application>Microsoft Office PowerPoint</Application>
  <PresentationFormat>Předvádění na obrazovce (4:3)</PresentationFormat>
  <Paragraphs>117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Mgr. Zbyněk Němec, 24.4.2012, 6.ročník, III/2/H, Český jazyk,  Slovesa-čas, interaktivní práce žák - tabule </vt:lpstr>
      <vt:lpstr>SLOVESA</vt:lpstr>
      <vt:lpstr>VYČASUJ SLOVESA BÝT A MÍT V ČASU MINULÉM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</dc:title>
  <dc:creator>0K2T</dc:creator>
  <cp:lastModifiedBy>Němec Zbyněk</cp:lastModifiedBy>
  <cp:revision>10</cp:revision>
  <dcterms:created xsi:type="dcterms:W3CDTF">2012-04-12T10:56:14Z</dcterms:created>
  <dcterms:modified xsi:type="dcterms:W3CDTF">2013-07-29T06:25:10Z</dcterms:modified>
</cp:coreProperties>
</file>