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269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948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935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76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301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09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50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305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00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240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797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7A88C-5F19-4F73-A839-2673B69930C6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6E84F-3974-4590-BA11-6B73242C18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742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VY_32_INOVACE_20_ </a:t>
            </a:r>
            <a:r>
              <a:rPr lang="cs-CZ" sz="1800" dirty="0" err="1" smtClean="0"/>
              <a:t>Slovesa_osobní</a:t>
            </a:r>
            <a:r>
              <a:rPr lang="cs-CZ" sz="1800" dirty="0" smtClean="0"/>
              <a:t> </a:t>
            </a:r>
            <a:r>
              <a:rPr lang="cs-CZ" sz="1800" dirty="0"/>
              <a:t>zájmena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Slovesa-osobní zájmena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/>
              <a:t>Sada: Český </a:t>
            </a:r>
            <a:r>
              <a:rPr lang="cs-CZ" sz="1800" dirty="0"/>
              <a:t>jazyk, 2. </a:t>
            </a:r>
            <a:r>
              <a:rPr lang="cs-CZ" sz="1800" dirty="0" smtClean="0"/>
              <a:t>stupeň</a:t>
            </a:r>
          </a:p>
          <a:p>
            <a:pPr algn="ctr">
              <a:buNone/>
            </a:pPr>
            <a:r>
              <a:rPr lang="cs-CZ" sz="1800" dirty="0" smtClean="0"/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Slovesa-osobní zájmena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02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8229600" cy="4752528"/>
          </a:xfrm>
        </p:spPr>
        <p:txBody>
          <a:bodyPr>
            <a:normAutofit/>
          </a:bodyPr>
          <a:lstStyle/>
          <a:p>
            <a:r>
              <a:rPr lang="cs-CZ" dirty="0"/>
              <a:t>Mgr</a:t>
            </a:r>
            <a:r>
              <a:rPr lang="cs-CZ" dirty="0" smtClean="0"/>
              <a:t>. Zbyněk </a:t>
            </a:r>
            <a:r>
              <a:rPr lang="cs-CZ" dirty="0"/>
              <a:t>Němec, </a:t>
            </a:r>
            <a:r>
              <a:rPr lang="cs-CZ" dirty="0" smtClean="0"/>
              <a:t>17.4.2012</a:t>
            </a:r>
            <a:r>
              <a:rPr lang="cs-CZ" dirty="0"/>
              <a:t>, 6.ročník, III/2/H, Český jazyk, </a:t>
            </a:r>
            <a:br>
              <a:rPr lang="cs-CZ" dirty="0"/>
            </a:br>
            <a:r>
              <a:rPr lang="cs-CZ" dirty="0" smtClean="0"/>
              <a:t>Slovesa-osobní zájmena, </a:t>
            </a:r>
            <a:r>
              <a:rPr lang="cs-CZ" dirty="0"/>
              <a:t>interaktivní práce žák - tabule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33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SLOVESA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96952"/>
            <a:ext cx="6400800" cy="2641848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svými tvary vyjadřují </a:t>
            </a:r>
          </a:p>
          <a:p>
            <a:r>
              <a:rPr lang="cs-CZ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osobu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(kdo něco dělá) 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</a:p>
          <a:p>
            <a:r>
              <a:rPr lang="cs-CZ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(kolik jich něco dělá)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22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 JEDNOTNÉ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osoba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(píšu, pracuji, dělám)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 osoba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(píšeš, pracuješ, děláš)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 osoba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ON, ONA, ONO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(píše, pracuje, dělá)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4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 MNOŽNÉ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soba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(píšeme, pracujeme, děláme)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742950" indent="-74295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osoba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(píšete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pracujete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děláte)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742950" indent="-74295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osoba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ONI, ONY, ONA </a:t>
            </a:r>
            <a:r>
              <a:rPr lang="cs-CZ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píší, pracují, dělají)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01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1143000"/>
          </a:xfrm>
        </p:spPr>
        <p:txBody>
          <a:bodyPr>
            <a:normAutofit/>
          </a:bodyPr>
          <a:lstStyle/>
          <a:p>
            <a:r>
              <a:rPr lang="cs-CZ" sz="4900" dirty="0" smtClean="0">
                <a:latin typeface="Arial" pitchFamily="34" charset="0"/>
                <a:cs typeface="Arial" pitchFamily="34" charset="0"/>
              </a:rPr>
              <a:t>ČASUJ SLOVESA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077072"/>
            <a:ext cx="8229600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ZVEDÁ	 -	KRESLÍ	  -	JEDE	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3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JÁ -    ZVEDÁM	KRESLÍM		JEDU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TY -    ZVEDÁŠ	KRESLÍŠ		JEDEŠ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ON -   ZVEDÁ		KRESLÍ		JEDE</a:t>
            </a:r>
          </a:p>
          <a:p>
            <a:pPr marL="0" indent="0">
              <a:buNone/>
            </a:pPr>
            <a:r>
              <a:rPr lang="cs-CZ" dirty="0" smtClean="0"/>
              <a:t>1.  MY -   ZVEDÁME	KRESLÍME		JEDEME</a:t>
            </a:r>
          </a:p>
          <a:p>
            <a:pPr marL="0" indent="0">
              <a:buNone/>
            </a:pPr>
            <a:r>
              <a:rPr lang="cs-CZ" dirty="0" smtClean="0"/>
              <a:t>2.  VY -    ZVEDÁTE	KRESLÍTE		JEDETE</a:t>
            </a:r>
          </a:p>
          <a:p>
            <a:pPr marL="0" indent="0">
              <a:buNone/>
            </a:pPr>
            <a:r>
              <a:rPr lang="cs-CZ" dirty="0" smtClean="0"/>
              <a:t>3.  ONI </a:t>
            </a:r>
            <a:r>
              <a:rPr lang="cs-CZ" smtClean="0"/>
              <a:t>-  ZVEDAJÍ</a:t>
            </a:r>
            <a:r>
              <a:rPr lang="cs-CZ" dirty="0" smtClean="0"/>
              <a:t>	KRESLÍ		JEDOU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17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123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Mgr. Zbyněk Němec, 17.4.2012, 6.ročník, III/2/H, Český jazyk,  Slovesa-osobní zájmena, interaktivní práce žák - tabule </vt:lpstr>
      <vt:lpstr>SLOVESA</vt:lpstr>
      <vt:lpstr>ČÍSLO JEDNOTNÉ</vt:lpstr>
      <vt:lpstr>ČÍSLO MNOŽNÉ</vt:lpstr>
      <vt:lpstr>ČASUJ SLOVESA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0K2T</dc:creator>
  <cp:lastModifiedBy>Němec Zbyněk</cp:lastModifiedBy>
  <cp:revision>7</cp:revision>
  <dcterms:created xsi:type="dcterms:W3CDTF">2012-04-12T10:56:14Z</dcterms:created>
  <dcterms:modified xsi:type="dcterms:W3CDTF">2013-07-29T06:25:48Z</dcterms:modified>
</cp:coreProperties>
</file>