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6" r:id="rId2"/>
    <p:sldId id="274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5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16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E2ACC4-877F-4662-A9C2-07985757E350}" type="datetimeFigureOut">
              <a:rPr lang="cs-CZ" smtClean="0"/>
              <a:t>29.7.2013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55EC05B4-34BF-436E-9CAB-EE54A13814DB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E2ACC4-877F-4662-A9C2-07985757E350}" type="datetimeFigureOut">
              <a:rPr lang="cs-CZ" smtClean="0"/>
              <a:t>29.7.2013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EC05B4-34BF-436E-9CAB-EE54A13814DB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E2ACC4-877F-4662-A9C2-07985757E350}" type="datetimeFigureOut">
              <a:rPr lang="cs-CZ" smtClean="0"/>
              <a:t>29.7.2013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55EC05B4-34BF-436E-9CAB-EE54A13814DB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E2ACC4-877F-4662-A9C2-07985757E350}" type="datetimeFigureOut">
              <a:rPr lang="cs-CZ" smtClean="0"/>
              <a:t>29.7.2013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EC05B4-34BF-436E-9CAB-EE54A13814DB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E2ACC4-877F-4662-A9C2-07985757E350}" type="datetimeFigureOut">
              <a:rPr lang="cs-CZ" smtClean="0"/>
              <a:t>29.7.2013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EC05B4-34BF-436E-9CAB-EE54A13814DB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E2ACC4-877F-4662-A9C2-07985757E350}" type="datetimeFigureOut">
              <a:rPr lang="cs-CZ" smtClean="0"/>
              <a:t>29.7.2013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EC05B4-34BF-436E-9CAB-EE54A13814D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E2ACC4-877F-4662-A9C2-07985757E350}" type="datetimeFigureOut">
              <a:rPr lang="cs-CZ" smtClean="0"/>
              <a:t>29.7.2013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EC05B4-34BF-436E-9CAB-EE54A13814D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E2ACC4-877F-4662-A9C2-07985757E350}" type="datetimeFigureOut">
              <a:rPr lang="cs-CZ" smtClean="0"/>
              <a:t>29.7.2013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EC05B4-34BF-436E-9CAB-EE54A13814DB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E2ACC4-877F-4662-A9C2-07985757E350}" type="datetimeFigureOut">
              <a:rPr lang="cs-CZ" smtClean="0"/>
              <a:t>29.7.2013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55EC05B4-34BF-436E-9CAB-EE54A13814DB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E2ACC4-877F-4662-A9C2-07985757E350}" type="datetimeFigureOut">
              <a:rPr lang="cs-CZ" smtClean="0"/>
              <a:t>29.7.2013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EC05B4-34BF-436E-9CAB-EE54A13814D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E2ACC4-877F-4662-A9C2-07985757E350}" type="datetimeFigureOut">
              <a:rPr lang="cs-CZ" smtClean="0"/>
              <a:t>29.7.2013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EC05B4-34BF-436E-9CAB-EE54A13814D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98E2ACC4-877F-4662-A9C2-07985757E350}" type="datetimeFigureOut">
              <a:rPr lang="cs-CZ" smtClean="0"/>
              <a:t>29.7.2013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55EC05B4-34BF-436E-9CAB-EE54A13814DB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zs-tremosnice.cz/" TargetMode="External"/><Relationship Id="rId2" Type="http://schemas.openxmlformats.org/officeDocument/2006/relationships/hyperlink" Target="mailto:zskola@tremosnice.cz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5800" y="1828800"/>
            <a:ext cx="7696200" cy="4600596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Základní škola Třemošnice, okres Chrudim, Pardubický kraj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538 43 Třemošnice, Internátní 217; IČ: 70989176, tel: 469 661 719, 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emaiI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:  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zskola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@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tremosnice.cz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, 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www.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zs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-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tremosnice.cz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Registrační číslo: CZ.1.07/1.4.00/21.2459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Název: Škola pro každého – kvalita a efektivnost ve využití lidských zdrojů</a:t>
            </a:r>
          </a:p>
          <a:p>
            <a:pPr algn="ctr">
              <a:buNone/>
            </a:pPr>
            <a:endParaRPr lang="cs-CZ" sz="1800" b="1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algn="ctr">
              <a:buNone/>
            </a:pPr>
            <a:r>
              <a:rPr lang="cs-CZ" sz="1800" b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Výukový materiál</a:t>
            </a: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VY_52_INOVACE_15_ </a:t>
            </a:r>
            <a:r>
              <a:rPr lang="cs-CZ" sz="1800" b="1" dirty="0" err="1" smtClean="0">
                <a:latin typeface="Arial" pitchFamily="34" charset="0"/>
                <a:cs typeface="Arial" pitchFamily="34" charset="0"/>
              </a:rPr>
              <a:t>Opakování_vylučovací</a:t>
            </a:r>
            <a:r>
              <a:rPr lang="cs-CZ" sz="1800" b="1" dirty="0" smtClean="0">
                <a:latin typeface="Arial" pitchFamily="34" charset="0"/>
                <a:cs typeface="Arial" pitchFamily="34" charset="0"/>
              </a:rPr>
              <a:t> soustava</a:t>
            </a:r>
            <a:r>
              <a:rPr lang="cs-CZ" sz="1800" b="1" dirty="0" smtClean="0"/>
              <a:t/>
            </a:r>
            <a:br>
              <a:rPr lang="cs-CZ" sz="1800" b="1" dirty="0" smtClean="0"/>
            </a:b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Název materiálu (téma): </a:t>
            </a:r>
            <a:r>
              <a:rPr lang="cs-CZ" sz="1800" b="1" dirty="0"/>
              <a:t>Opakování – vylučovací soustava</a:t>
            </a:r>
          </a:p>
          <a:p>
            <a:pPr algn="ctr">
              <a:buNone/>
            </a:pP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Sada:Přírodopis,2</a:t>
            </a: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. stupeň</a:t>
            </a:r>
          </a:p>
          <a:p>
            <a:pPr algn="ctr"/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Autor: Mgr. Jiří Olexa</a:t>
            </a:r>
          </a:p>
          <a:p>
            <a:pPr algn="ctr">
              <a:buNone/>
            </a:pP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Anotace: </a:t>
            </a:r>
            <a:r>
              <a:rPr lang="cs-CZ" sz="1800" b="1" dirty="0"/>
              <a:t>Opakování – vylučovací </a:t>
            </a:r>
            <a:r>
              <a:rPr lang="cs-CZ" sz="1800" b="1" dirty="0" smtClean="0"/>
              <a:t>soustava</a:t>
            </a: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(práce s interaktivní tabulí, pracovní list)</a:t>
            </a:r>
          </a:p>
          <a:p>
            <a:pPr algn="ctr"/>
            <a:endParaRPr lang="cs-CZ" sz="18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algn="ctr"/>
            <a:r>
              <a:rPr lang="cs-CZ" sz="11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© Výukový materiál je majetkem ZŠ Třemošnice, okres Chrudim, Pardubický kraj, 2012</a:t>
            </a:r>
          </a:p>
          <a:p>
            <a:endParaRPr lang="cs-CZ" dirty="0"/>
          </a:p>
        </p:txBody>
      </p:sp>
      <p:pic>
        <p:nvPicPr>
          <p:cNvPr id="4" name="Obrázek 0" descr="logolink_OPVK_IPo_PPv3_color.png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785786" y="428604"/>
            <a:ext cx="5602235" cy="14478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689145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43608" y="908720"/>
            <a:ext cx="727280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>
                <a:latin typeface="Arial" pitchFamily="34" charset="0"/>
                <a:cs typeface="Arial" pitchFamily="34" charset="0"/>
              </a:rPr>
              <a:t>Mgr. Jiří Olexa, 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12.dubna </a:t>
            </a:r>
            <a:r>
              <a:rPr lang="cs-CZ" b="1" dirty="0">
                <a:latin typeface="Arial" pitchFamily="34" charset="0"/>
                <a:cs typeface="Arial" pitchFamily="34" charset="0"/>
              </a:rPr>
              <a:t>2012, 8.ročník,  V/2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II15, </a:t>
            </a:r>
            <a:r>
              <a:rPr lang="cs-CZ" b="1" dirty="0">
                <a:latin typeface="Arial" pitchFamily="34" charset="0"/>
                <a:cs typeface="Arial" pitchFamily="34" charset="0"/>
              </a:rPr>
              <a:t>Přírodopis,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Opakování – vylučovací soustava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732623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Autofit/>
          </a:bodyPr>
          <a:lstStyle/>
          <a:p>
            <a:r>
              <a:rPr lang="cs-CZ" sz="8000" b="1" dirty="0" smtClean="0">
                <a:latin typeface="Arial" pitchFamily="34" charset="0"/>
                <a:cs typeface="Arial" pitchFamily="34" charset="0"/>
              </a:rPr>
              <a:t>Soustava vylučovací</a:t>
            </a:r>
            <a:endParaRPr lang="cs-CZ" sz="8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67544" y="2204864"/>
            <a:ext cx="8229600" cy="1224136"/>
          </a:xfrm>
        </p:spPr>
        <p:txBody>
          <a:bodyPr>
            <a:noAutofit/>
          </a:bodyPr>
          <a:lstStyle/>
          <a:p>
            <a:r>
              <a:rPr lang="cs-CZ" sz="9600" dirty="0" smtClean="0"/>
              <a:t>Opakování</a:t>
            </a:r>
            <a:br>
              <a:rPr lang="cs-CZ" sz="9600" dirty="0" smtClean="0"/>
            </a:br>
            <a:endParaRPr lang="cs-CZ" sz="9600" dirty="0"/>
          </a:p>
        </p:txBody>
      </p:sp>
    </p:spTree>
    <p:extLst>
      <p:ext uri="{BB962C8B-B14F-4D97-AF65-F5344CB8AC3E}">
        <p14:creationId xmlns:p14="http://schemas.microsoft.com/office/powerpoint/2010/main" val="25306816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620688"/>
            <a:ext cx="7772400" cy="757783"/>
          </a:xfrm>
        </p:spPr>
        <p:txBody>
          <a:bodyPr>
            <a:noAutofit/>
          </a:bodyPr>
          <a:lstStyle/>
          <a:p>
            <a:r>
              <a:rPr lang="cs-CZ" sz="5400" dirty="0" smtClean="0"/>
              <a:t>Funkce soustavy:</a:t>
            </a:r>
            <a:endParaRPr lang="cs-CZ" sz="5400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99592" y="2780928"/>
            <a:ext cx="7772400" cy="3024336"/>
          </a:xfrm>
        </p:spPr>
        <p:txBody>
          <a:bodyPr>
            <a:normAutofit/>
          </a:bodyPr>
          <a:lstStyle/>
          <a:p>
            <a:r>
              <a:rPr lang="cs-CZ" sz="4400" b="1" dirty="0" smtClean="0"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1) odstraňuje </a:t>
            </a:r>
            <a:r>
              <a:rPr lang="cs-CZ" sz="4400" b="1" u="sng" dirty="0" smtClean="0"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             </a:t>
            </a:r>
            <a:r>
              <a:rPr lang="cs-CZ" sz="4400" b="1" dirty="0" smtClean="0"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 látky</a:t>
            </a:r>
          </a:p>
          <a:p>
            <a:endParaRPr lang="cs-CZ" sz="4400" b="1" dirty="0">
              <a:solidFill>
                <a:schemeClr val="tx1"/>
              </a:solidFill>
              <a:latin typeface="Arial Unicode MS" pitchFamily="34" charset="-128"/>
              <a:ea typeface="Arial Unicode MS" pitchFamily="34" charset="-128"/>
              <a:cs typeface="Arial Unicode MS" pitchFamily="34" charset="-128"/>
            </a:endParaRPr>
          </a:p>
          <a:p>
            <a:r>
              <a:rPr lang="cs-CZ" sz="4400" b="1" dirty="0" smtClean="0"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2) reguluje množství </a:t>
            </a:r>
            <a:r>
              <a:rPr lang="cs-CZ" sz="4400" b="1" u="sng" dirty="0" smtClean="0"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       </a:t>
            </a:r>
            <a:r>
              <a:rPr lang="cs-CZ" sz="4400" b="1" dirty="0" smtClean="0"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a</a:t>
            </a:r>
          </a:p>
          <a:p>
            <a:r>
              <a:rPr lang="cs-CZ" sz="4400" b="1" dirty="0" smtClean="0"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</a:t>
            </a:r>
            <a:r>
              <a:rPr lang="cs-CZ" sz="4400" b="1" u="sng" dirty="0" smtClean="0"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    </a:t>
            </a:r>
            <a:r>
              <a:rPr lang="cs-CZ" sz="4400" b="1" dirty="0" smtClean="0"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v těle</a:t>
            </a:r>
            <a:endParaRPr lang="cs-CZ" sz="4400" b="1" dirty="0">
              <a:solidFill>
                <a:schemeClr val="tx1"/>
              </a:solidFill>
              <a:latin typeface="Arial Unicode MS" pitchFamily="34" charset="-128"/>
              <a:ea typeface="Arial Unicode MS" pitchFamily="34" charset="-128"/>
              <a:cs typeface="Arial Unicode MS" pitchFamily="34" charset="-128"/>
            </a:endParaRPr>
          </a:p>
        </p:txBody>
      </p:sp>
      <p:sp>
        <p:nvSpPr>
          <p:cNvPr id="4" name="Zástupný symbol pro text 2"/>
          <p:cNvSpPr txBox="1">
            <a:spLocks/>
          </p:cNvSpPr>
          <p:nvPr/>
        </p:nvSpPr>
        <p:spPr>
          <a:xfrm>
            <a:off x="4427984" y="2793682"/>
            <a:ext cx="2520280" cy="779334"/>
          </a:xfrm>
          <a:prstGeom prst="rect">
            <a:avLst/>
          </a:prstGeom>
        </p:spPr>
        <p:txBody>
          <a:bodyPr anchor="t" anchorCtr="0">
            <a:normAutofit/>
          </a:bodyPr>
          <a:lstStyle>
            <a:lvl1pPr marL="0" indent="0" algn="l" rtl="0" eaLnBrk="1" latinLnBrk="0" hangingPunct="1">
              <a:spcBef>
                <a:spcPts val="580"/>
              </a:spcBef>
              <a:buClr>
                <a:schemeClr val="accent1"/>
              </a:buClr>
              <a:buSzPct val="85000"/>
              <a:buFont typeface="Wingdings 2"/>
              <a:buNone/>
              <a:defRPr kumimoji="0"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548640" indent="-228600" algn="l" rtl="0" eaLnBrk="1" latinLnBrk="0" hangingPunct="1">
              <a:spcBef>
                <a:spcPts val="370"/>
              </a:spcBef>
              <a:buClr>
                <a:schemeClr val="accent2"/>
              </a:buClr>
              <a:buSzPct val="85000"/>
              <a:buFont typeface="Wingdings 2"/>
              <a:buNone/>
              <a:defRPr kumimoji="0"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822960" indent="-228600" algn="l" rtl="0" eaLnBrk="1" latinLnBrk="0" hangingPunct="1">
              <a:spcBef>
                <a:spcPts val="370"/>
              </a:spcBef>
              <a:buClr>
                <a:schemeClr val="accent1">
                  <a:tint val="60000"/>
                </a:schemeClr>
              </a:buClr>
              <a:buSzPct val="85000"/>
              <a:buFont typeface="Wingdings 2"/>
              <a:buNone/>
              <a:defRPr kumimoji="0"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97280" indent="-228600" algn="l" rtl="0" eaLnBrk="1" latinLnBrk="0" hangingPunct="1">
              <a:spcBef>
                <a:spcPts val="370"/>
              </a:spcBef>
              <a:buClr>
                <a:schemeClr val="accent3"/>
              </a:buClr>
              <a:buSzPct val="80000"/>
              <a:buFont typeface="Wingdings 2"/>
              <a:buNone/>
              <a:defRPr kumimoji="0"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371600" indent="-228600" algn="l" rtl="0" eaLnBrk="1" latinLnBrk="0" hangingPunct="1">
              <a:spcBef>
                <a:spcPts val="370"/>
              </a:spcBef>
              <a:buClr>
                <a:schemeClr val="accent3"/>
              </a:buClr>
              <a:buFontTx/>
              <a:buNone/>
              <a:defRPr kumimoji="0"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45920" indent="-228600" algn="l" rtl="0" eaLnBrk="1" latinLnBrk="0" hangingPunct="1">
              <a:spcBef>
                <a:spcPts val="370"/>
              </a:spcBef>
              <a:buClr>
                <a:schemeClr val="accent3"/>
              </a:buClr>
              <a:buChar char="•"/>
              <a:defRPr kumimoji="0"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228600" algn="l" rtl="0" eaLnBrk="1" latinLnBrk="0" hangingPunct="1">
              <a:spcBef>
                <a:spcPts val="370"/>
              </a:spcBef>
              <a:buClr>
                <a:schemeClr val="accent2"/>
              </a:buClr>
              <a:buChar char="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94560" indent="-228600" algn="l" rtl="0" eaLnBrk="1" latinLnBrk="0" hangingPunct="1">
              <a:spcBef>
                <a:spcPts val="370"/>
              </a:spcBef>
              <a:buClr>
                <a:schemeClr val="accent1">
                  <a:tint val="60000"/>
                </a:schemeClr>
              </a:buClr>
              <a:buChar char="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68880" indent="-228600" algn="l" rtl="0" eaLnBrk="1" latinLnBrk="0" hangingPunct="1">
              <a:spcBef>
                <a:spcPts val="370"/>
              </a:spcBef>
              <a:buClr>
                <a:schemeClr val="accent2">
                  <a:tint val="60000"/>
                </a:schemeClr>
              </a:buClr>
              <a:buChar char="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4400" b="1" dirty="0" smtClean="0">
                <a:solidFill>
                  <a:srgbClr val="FF0066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škodlivé</a:t>
            </a:r>
            <a:endParaRPr lang="cs-CZ" sz="4400" b="1" dirty="0">
              <a:solidFill>
                <a:srgbClr val="FF0066"/>
              </a:solidFill>
              <a:latin typeface="Arial Unicode MS" pitchFamily="34" charset="-128"/>
              <a:ea typeface="Arial Unicode MS" pitchFamily="34" charset="-128"/>
              <a:cs typeface="Arial Unicode MS" pitchFamily="34" charset="-128"/>
            </a:endParaRPr>
          </a:p>
        </p:txBody>
      </p:sp>
      <p:sp>
        <p:nvSpPr>
          <p:cNvPr id="5" name="Zástupný symbol pro text 2"/>
          <p:cNvSpPr txBox="1">
            <a:spLocks/>
          </p:cNvSpPr>
          <p:nvPr/>
        </p:nvSpPr>
        <p:spPr>
          <a:xfrm>
            <a:off x="6084168" y="4275227"/>
            <a:ext cx="1440160" cy="779334"/>
          </a:xfrm>
          <a:prstGeom prst="rect">
            <a:avLst/>
          </a:prstGeom>
        </p:spPr>
        <p:txBody>
          <a:bodyPr anchor="t" anchorCtr="0">
            <a:normAutofit/>
          </a:bodyPr>
          <a:lstStyle>
            <a:lvl1pPr marL="0" indent="0" algn="l" rtl="0" eaLnBrk="1" latinLnBrk="0" hangingPunct="1">
              <a:spcBef>
                <a:spcPts val="580"/>
              </a:spcBef>
              <a:buClr>
                <a:schemeClr val="accent1"/>
              </a:buClr>
              <a:buSzPct val="85000"/>
              <a:buFont typeface="Wingdings 2"/>
              <a:buNone/>
              <a:defRPr kumimoji="0"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548640" indent="-228600" algn="l" rtl="0" eaLnBrk="1" latinLnBrk="0" hangingPunct="1">
              <a:spcBef>
                <a:spcPts val="370"/>
              </a:spcBef>
              <a:buClr>
                <a:schemeClr val="accent2"/>
              </a:buClr>
              <a:buSzPct val="85000"/>
              <a:buFont typeface="Wingdings 2"/>
              <a:buNone/>
              <a:defRPr kumimoji="0"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822960" indent="-228600" algn="l" rtl="0" eaLnBrk="1" latinLnBrk="0" hangingPunct="1">
              <a:spcBef>
                <a:spcPts val="370"/>
              </a:spcBef>
              <a:buClr>
                <a:schemeClr val="accent1">
                  <a:tint val="60000"/>
                </a:schemeClr>
              </a:buClr>
              <a:buSzPct val="85000"/>
              <a:buFont typeface="Wingdings 2"/>
              <a:buNone/>
              <a:defRPr kumimoji="0"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97280" indent="-228600" algn="l" rtl="0" eaLnBrk="1" latinLnBrk="0" hangingPunct="1">
              <a:spcBef>
                <a:spcPts val="370"/>
              </a:spcBef>
              <a:buClr>
                <a:schemeClr val="accent3"/>
              </a:buClr>
              <a:buSzPct val="80000"/>
              <a:buFont typeface="Wingdings 2"/>
              <a:buNone/>
              <a:defRPr kumimoji="0"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371600" indent="-228600" algn="l" rtl="0" eaLnBrk="1" latinLnBrk="0" hangingPunct="1">
              <a:spcBef>
                <a:spcPts val="370"/>
              </a:spcBef>
              <a:buClr>
                <a:schemeClr val="accent3"/>
              </a:buClr>
              <a:buFontTx/>
              <a:buNone/>
              <a:defRPr kumimoji="0"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45920" indent="-228600" algn="l" rtl="0" eaLnBrk="1" latinLnBrk="0" hangingPunct="1">
              <a:spcBef>
                <a:spcPts val="370"/>
              </a:spcBef>
              <a:buClr>
                <a:schemeClr val="accent3"/>
              </a:buClr>
              <a:buChar char="•"/>
              <a:defRPr kumimoji="0"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228600" algn="l" rtl="0" eaLnBrk="1" latinLnBrk="0" hangingPunct="1">
              <a:spcBef>
                <a:spcPts val="370"/>
              </a:spcBef>
              <a:buClr>
                <a:schemeClr val="accent2"/>
              </a:buClr>
              <a:buChar char="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94560" indent="-228600" algn="l" rtl="0" eaLnBrk="1" latinLnBrk="0" hangingPunct="1">
              <a:spcBef>
                <a:spcPts val="370"/>
              </a:spcBef>
              <a:buClr>
                <a:schemeClr val="accent1">
                  <a:tint val="60000"/>
                </a:schemeClr>
              </a:buClr>
              <a:buChar char="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68880" indent="-228600" algn="l" rtl="0" eaLnBrk="1" latinLnBrk="0" hangingPunct="1">
              <a:spcBef>
                <a:spcPts val="370"/>
              </a:spcBef>
              <a:buClr>
                <a:schemeClr val="accent2">
                  <a:tint val="60000"/>
                </a:schemeClr>
              </a:buClr>
              <a:buChar char="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4400" b="1" dirty="0" smtClean="0">
                <a:solidFill>
                  <a:srgbClr val="FF0066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vody</a:t>
            </a:r>
            <a:endParaRPr lang="cs-CZ" sz="4400" b="1" dirty="0">
              <a:solidFill>
                <a:srgbClr val="FF0066"/>
              </a:solidFill>
              <a:latin typeface="Arial Unicode MS" pitchFamily="34" charset="-128"/>
              <a:ea typeface="Arial Unicode MS" pitchFamily="34" charset="-128"/>
              <a:cs typeface="Arial Unicode MS" pitchFamily="34" charset="-128"/>
            </a:endParaRPr>
          </a:p>
        </p:txBody>
      </p:sp>
      <p:sp>
        <p:nvSpPr>
          <p:cNvPr id="6" name="Zástupný symbol pro text 2"/>
          <p:cNvSpPr txBox="1">
            <a:spLocks/>
          </p:cNvSpPr>
          <p:nvPr/>
        </p:nvSpPr>
        <p:spPr>
          <a:xfrm>
            <a:off x="971600" y="5024504"/>
            <a:ext cx="1152128" cy="779334"/>
          </a:xfrm>
          <a:prstGeom prst="rect">
            <a:avLst/>
          </a:prstGeom>
        </p:spPr>
        <p:txBody>
          <a:bodyPr anchor="t" anchorCtr="0">
            <a:normAutofit/>
          </a:bodyPr>
          <a:lstStyle>
            <a:lvl1pPr marL="0" indent="0" algn="l" rtl="0" eaLnBrk="1" latinLnBrk="0" hangingPunct="1">
              <a:spcBef>
                <a:spcPts val="580"/>
              </a:spcBef>
              <a:buClr>
                <a:schemeClr val="accent1"/>
              </a:buClr>
              <a:buSzPct val="85000"/>
              <a:buFont typeface="Wingdings 2"/>
              <a:buNone/>
              <a:defRPr kumimoji="0"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548640" indent="-228600" algn="l" rtl="0" eaLnBrk="1" latinLnBrk="0" hangingPunct="1">
              <a:spcBef>
                <a:spcPts val="370"/>
              </a:spcBef>
              <a:buClr>
                <a:schemeClr val="accent2"/>
              </a:buClr>
              <a:buSzPct val="85000"/>
              <a:buFont typeface="Wingdings 2"/>
              <a:buNone/>
              <a:defRPr kumimoji="0"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822960" indent="-228600" algn="l" rtl="0" eaLnBrk="1" latinLnBrk="0" hangingPunct="1">
              <a:spcBef>
                <a:spcPts val="370"/>
              </a:spcBef>
              <a:buClr>
                <a:schemeClr val="accent1">
                  <a:tint val="60000"/>
                </a:schemeClr>
              </a:buClr>
              <a:buSzPct val="85000"/>
              <a:buFont typeface="Wingdings 2"/>
              <a:buNone/>
              <a:defRPr kumimoji="0"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97280" indent="-228600" algn="l" rtl="0" eaLnBrk="1" latinLnBrk="0" hangingPunct="1">
              <a:spcBef>
                <a:spcPts val="370"/>
              </a:spcBef>
              <a:buClr>
                <a:schemeClr val="accent3"/>
              </a:buClr>
              <a:buSzPct val="80000"/>
              <a:buFont typeface="Wingdings 2"/>
              <a:buNone/>
              <a:defRPr kumimoji="0"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371600" indent="-228600" algn="l" rtl="0" eaLnBrk="1" latinLnBrk="0" hangingPunct="1">
              <a:spcBef>
                <a:spcPts val="370"/>
              </a:spcBef>
              <a:buClr>
                <a:schemeClr val="accent3"/>
              </a:buClr>
              <a:buFontTx/>
              <a:buNone/>
              <a:defRPr kumimoji="0"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45920" indent="-228600" algn="l" rtl="0" eaLnBrk="1" latinLnBrk="0" hangingPunct="1">
              <a:spcBef>
                <a:spcPts val="370"/>
              </a:spcBef>
              <a:buClr>
                <a:schemeClr val="accent3"/>
              </a:buClr>
              <a:buChar char="•"/>
              <a:defRPr kumimoji="0"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228600" algn="l" rtl="0" eaLnBrk="1" latinLnBrk="0" hangingPunct="1">
              <a:spcBef>
                <a:spcPts val="370"/>
              </a:spcBef>
              <a:buClr>
                <a:schemeClr val="accent2"/>
              </a:buClr>
              <a:buChar char="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94560" indent="-228600" algn="l" rtl="0" eaLnBrk="1" latinLnBrk="0" hangingPunct="1">
              <a:spcBef>
                <a:spcPts val="370"/>
              </a:spcBef>
              <a:buClr>
                <a:schemeClr val="accent1">
                  <a:tint val="60000"/>
                </a:schemeClr>
              </a:buClr>
              <a:buChar char="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68880" indent="-228600" algn="l" rtl="0" eaLnBrk="1" latinLnBrk="0" hangingPunct="1">
              <a:spcBef>
                <a:spcPts val="370"/>
              </a:spcBef>
              <a:buClr>
                <a:schemeClr val="accent2">
                  <a:tint val="60000"/>
                </a:schemeClr>
              </a:buClr>
              <a:buChar char="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4400" b="1" dirty="0" smtClean="0">
                <a:solidFill>
                  <a:srgbClr val="FF0066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solí</a:t>
            </a:r>
            <a:endParaRPr lang="cs-CZ" sz="4400" b="1" dirty="0">
              <a:solidFill>
                <a:srgbClr val="FF0066"/>
              </a:solidFill>
              <a:latin typeface="Arial Unicode MS" pitchFamily="34" charset="-128"/>
              <a:ea typeface="Arial Unicode MS" pitchFamily="34" charset="-128"/>
              <a:cs typeface="Arial Unicode MS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25202274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62980" y="413792"/>
            <a:ext cx="7772400" cy="1143000"/>
          </a:xfrm>
        </p:spPr>
        <p:txBody>
          <a:bodyPr>
            <a:normAutofit/>
          </a:bodyPr>
          <a:lstStyle/>
          <a:p>
            <a:r>
              <a:rPr lang="cs-CZ" sz="5400" dirty="0" smtClean="0"/>
              <a:t>Uložení a části soustavy:</a:t>
            </a:r>
            <a:endParaRPr lang="cs-CZ" sz="5400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quarter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32040" y="1340768"/>
            <a:ext cx="3321843" cy="4572000"/>
          </a:xfrm>
        </p:spPr>
      </p:pic>
      <p:sp>
        <p:nvSpPr>
          <p:cNvPr id="5" name="Zástupný symbol pro text 2"/>
          <p:cNvSpPr txBox="1">
            <a:spLocks/>
          </p:cNvSpPr>
          <p:nvPr/>
        </p:nvSpPr>
        <p:spPr>
          <a:xfrm>
            <a:off x="2339752" y="1556792"/>
            <a:ext cx="2160240" cy="779334"/>
          </a:xfrm>
          <a:prstGeom prst="rect">
            <a:avLst/>
          </a:prstGeom>
        </p:spPr>
        <p:txBody>
          <a:bodyPr anchor="t" anchorCtr="0">
            <a:normAutofit/>
          </a:bodyPr>
          <a:lstStyle>
            <a:lvl1pPr marL="0" indent="0" algn="l" rtl="0" eaLnBrk="1" latinLnBrk="0" hangingPunct="1">
              <a:spcBef>
                <a:spcPts val="580"/>
              </a:spcBef>
              <a:buClr>
                <a:schemeClr val="accent1"/>
              </a:buClr>
              <a:buSzPct val="85000"/>
              <a:buFont typeface="Wingdings 2"/>
              <a:buNone/>
              <a:defRPr kumimoji="0"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548640" indent="-228600" algn="l" rtl="0" eaLnBrk="1" latinLnBrk="0" hangingPunct="1">
              <a:spcBef>
                <a:spcPts val="370"/>
              </a:spcBef>
              <a:buClr>
                <a:schemeClr val="accent2"/>
              </a:buClr>
              <a:buSzPct val="85000"/>
              <a:buFont typeface="Wingdings 2"/>
              <a:buNone/>
              <a:defRPr kumimoji="0"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822960" indent="-228600" algn="l" rtl="0" eaLnBrk="1" latinLnBrk="0" hangingPunct="1">
              <a:spcBef>
                <a:spcPts val="370"/>
              </a:spcBef>
              <a:buClr>
                <a:schemeClr val="accent1">
                  <a:tint val="60000"/>
                </a:schemeClr>
              </a:buClr>
              <a:buSzPct val="85000"/>
              <a:buFont typeface="Wingdings 2"/>
              <a:buNone/>
              <a:defRPr kumimoji="0"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97280" indent="-228600" algn="l" rtl="0" eaLnBrk="1" latinLnBrk="0" hangingPunct="1">
              <a:spcBef>
                <a:spcPts val="370"/>
              </a:spcBef>
              <a:buClr>
                <a:schemeClr val="accent3"/>
              </a:buClr>
              <a:buSzPct val="80000"/>
              <a:buFont typeface="Wingdings 2"/>
              <a:buNone/>
              <a:defRPr kumimoji="0"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371600" indent="-228600" algn="l" rtl="0" eaLnBrk="1" latinLnBrk="0" hangingPunct="1">
              <a:spcBef>
                <a:spcPts val="370"/>
              </a:spcBef>
              <a:buClr>
                <a:schemeClr val="accent3"/>
              </a:buClr>
              <a:buFontTx/>
              <a:buNone/>
              <a:defRPr kumimoji="0"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45920" indent="-228600" algn="l" rtl="0" eaLnBrk="1" latinLnBrk="0" hangingPunct="1">
              <a:spcBef>
                <a:spcPts val="370"/>
              </a:spcBef>
              <a:buClr>
                <a:schemeClr val="accent3"/>
              </a:buClr>
              <a:buChar char="•"/>
              <a:defRPr kumimoji="0"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228600" algn="l" rtl="0" eaLnBrk="1" latinLnBrk="0" hangingPunct="1">
              <a:spcBef>
                <a:spcPts val="370"/>
              </a:spcBef>
              <a:buClr>
                <a:schemeClr val="accent2"/>
              </a:buClr>
              <a:buChar char="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94560" indent="-228600" algn="l" rtl="0" eaLnBrk="1" latinLnBrk="0" hangingPunct="1">
              <a:spcBef>
                <a:spcPts val="370"/>
              </a:spcBef>
              <a:buClr>
                <a:schemeClr val="accent1">
                  <a:tint val="60000"/>
                </a:schemeClr>
              </a:buClr>
              <a:buChar char="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68880" indent="-228600" algn="l" rtl="0" eaLnBrk="1" latinLnBrk="0" hangingPunct="1">
              <a:spcBef>
                <a:spcPts val="370"/>
              </a:spcBef>
              <a:buClr>
                <a:schemeClr val="accent2">
                  <a:tint val="60000"/>
                </a:schemeClr>
              </a:buClr>
              <a:buChar char="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4400" b="1" dirty="0" smtClean="0">
                <a:solidFill>
                  <a:srgbClr val="FF0066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ledvina</a:t>
            </a:r>
            <a:endParaRPr lang="cs-CZ" sz="4400" b="1" dirty="0">
              <a:solidFill>
                <a:srgbClr val="FF0066"/>
              </a:solidFill>
              <a:latin typeface="Arial Unicode MS" pitchFamily="34" charset="-128"/>
              <a:ea typeface="Arial Unicode MS" pitchFamily="34" charset="-128"/>
              <a:cs typeface="Arial Unicode MS" pitchFamily="34" charset="-128"/>
            </a:endParaRPr>
          </a:p>
        </p:txBody>
      </p:sp>
      <p:sp>
        <p:nvSpPr>
          <p:cNvPr id="6" name="Zástupný symbol pro text 2"/>
          <p:cNvSpPr txBox="1">
            <a:spLocks/>
          </p:cNvSpPr>
          <p:nvPr/>
        </p:nvSpPr>
        <p:spPr>
          <a:xfrm>
            <a:off x="2373644" y="2996952"/>
            <a:ext cx="2702412" cy="779334"/>
          </a:xfrm>
          <a:prstGeom prst="rect">
            <a:avLst/>
          </a:prstGeom>
        </p:spPr>
        <p:txBody>
          <a:bodyPr anchor="t" anchorCtr="0">
            <a:normAutofit/>
          </a:bodyPr>
          <a:lstStyle>
            <a:lvl1pPr marL="0" indent="0" algn="l" rtl="0" eaLnBrk="1" latinLnBrk="0" hangingPunct="1">
              <a:spcBef>
                <a:spcPts val="580"/>
              </a:spcBef>
              <a:buClr>
                <a:schemeClr val="accent1"/>
              </a:buClr>
              <a:buSzPct val="85000"/>
              <a:buFont typeface="Wingdings 2"/>
              <a:buNone/>
              <a:defRPr kumimoji="0"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548640" indent="-228600" algn="l" rtl="0" eaLnBrk="1" latinLnBrk="0" hangingPunct="1">
              <a:spcBef>
                <a:spcPts val="370"/>
              </a:spcBef>
              <a:buClr>
                <a:schemeClr val="accent2"/>
              </a:buClr>
              <a:buSzPct val="85000"/>
              <a:buFont typeface="Wingdings 2"/>
              <a:buNone/>
              <a:defRPr kumimoji="0"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822960" indent="-228600" algn="l" rtl="0" eaLnBrk="1" latinLnBrk="0" hangingPunct="1">
              <a:spcBef>
                <a:spcPts val="370"/>
              </a:spcBef>
              <a:buClr>
                <a:schemeClr val="accent1">
                  <a:tint val="60000"/>
                </a:schemeClr>
              </a:buClr>
              <a:buSzPct val="85000"/>
              <a:buFont typeface="Wingdings 2"/>
              <a:buNone/>
              <a:defRPr kumimoji="0"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97280" indent="-228600" algn="l" rtl="0" eaLnBrk="1" latinLnBrk="0" hangingPunct="1">
              <a:spcBef>
                <a:spcPts val="370"/>
              </a:spcBef>
              <a:buClr>
                <a:schemeClr val="accent3"/>
              </a:buClr>
              <a:buSzPct val="80000"/>
              <a:buFont typeface="Wingdings 2"/>
              <a:buNone/>
              <a:defRPr kumimoji="0"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371600" indent="-228600" algn="l" rtl="0" eaLnBrk="1" latinLnBrk="0" hangingPunct="1">
              <a:spcBef>
                <a:spcPts val="370"/>
              </a:spcBef>
              <a:buClr>
                <a:schemeClr val="accent3"/>
              </a:buClr>
              <a:buFontTx/>
              <a:buNone/>
              <a:defRPr kumimoji="0"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45920" indent="-228600" algn="l" rtl="0" eaLnBrk="1" latinLnBrk="0" hangingPunct="1">
              <a:spcBef>
                <a:spcPts val="370"/>
              </a:spcBef>
              <a:buClr>
                <a:schemeClr val="accent3"/>
              </a:buClr>
              <a:buChar char="•"/>
              <a:defRPr kumimoji="0"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228600" algn="l" rtl="0" eaLnBrk="1" latinLnBrk="0" hangingPunct="1">
              <a:spcBef>
                <a:spcPts val="370"/>
              </a:spcBef>
              <a:buClr>
                <a:schemeClr val="accent2"/>
              </a:buClr>
              <a:buChar char="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94560" indent="-228600" algn="l" rtl="0" eaLnBrk="1" latinLnBrk="0" hangingPunct="1">
              <a:spcBef>
                <a:spcPts val="370"/>
              </a:spcBef>
              <a:buClr>
                <a:schemeClr val="accent1">
                  <a:tint val="60000"/>
                </a:schemeClr>
              </a:buClr>
              <a:buChar char="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68880" indent="-228600" algn="l" rtl="0" eaLnBrk="1" latinLnBrk="0" hangingPunct="1">
              <a:spcBef>
                <a:spcPts val="370"/>
              </a:spcBef>
              <a:buClr>
                <a:schemeClr val="accent2">
                  <a:tint val="60000"/>
                </a:schemeClr>
              </a:buClr>
              <a:buChar char="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4400" b="1" dirty="0" smtClean="0">
                <a:solidFill>
                  <a:srgbClr val="FF0066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močovod</a:t>
            </a:r>
            <a:endParaRPr lang="cs-CZ" sz="4400" b="1" dirty="0">
              <a:solidFill>
                <a:srgbClr val="FF0066"/>
              </a:solidFill>
              <a:latin typeface="Arial Unicode MS" pitchFamily="34" charset="-128"/>
              <a:ea typeface="Arial Unicode MS" pitchFamily="34" charset="-128"/>
              <a:cs typeface="Arial Unicode MS" pitchFamily="34" charset="-128"/>
            </a:endParaRPr>
          </a:p>
        </p:txBody>
      </p:sp>
      <p:sp>
        <p:nvSpPr>
          <p:cNvPr id="7" name="Zástupný symbol pro text 2"/>
          <p:cNvSpPr txBox="1">
            <a:spLocks/>
          </p:cNvSpPr>
          <p:nvPr/>
        </p:nvSpPr>
        <p:spPr>
          <a:xfrm>
            <a:off x="1035224" y="4809906"/>
            <a:ext cx="4112840" cy="779334"/>
          </a:xfrm>
          <a:prstGeom prst="rect">
            <a:avLst/>
          </a:prstGeom>
        </p:spPr>
        <p:txBody>
          <a:bodyPr anchor="t" anchorCtr="0">
            <a:normAutofit/>
          </a:bodyPr>
          <a:lstStyle>
            <a:lvl1pPr marL="0" indent="0" algn="l" rtl="0" eaLnBrk="1" latinLnBrk="0" hangingPunct="1">
              <a:spcBef>
                <a:spcPts val="580"/>
              </a:spcBef>
              <a:buClr>
                <a:schemeClr val="accent1"/>
              </a:buClr>
              <a:buSzPct val="85000"/>
              <a:buFont typeface="Wingdings 2"/>
              <a:buNone/>
              <a:defRPr kumimoji="0"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548640" indent="-228600" algn="l" rtl="0" eaLnBrk="1" latinLnBrk="0" hangingPunct="1">
              <a:spcBef>
                <a:spcPts val="370"/>
              </a:spcBef>
              <a:buClr>
                <a:schemeClr val="accent2"/>
              </a:buClr>
              <a:buSzPct val="85000"/>
              <a:buFont typeface="Wingdings 2"/>
              <a:buNone/>
              <a:defRPr kumimoji="0"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822960" indent="-228600" algn="l" rtl="0" eaLnBrk="1" latinLnBrk="0" hangingPunct="1">
              <a:spcBef>
                <a:spcPts val="370"/>
              </a:spcBef>
              <a:buClr>
                <a:schemeClr val="accent1">
                  <a:tint val="60000"/>
                </a:schemeClr>
              </a:buClr>
              <a:buSzPct val="85000"/>
              <a:buFont typeface="Wingdings 2"/>
              <a:buNone/>
              <a:defRPr kumimoji="0"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97280" indent="-228600" algn="l" rtl="0" eaLnBrk="1" latinLnBrk="0" hangingPunct="1">
              <a:spcBef>
                <a:spcPts val="370"/>
              </a:spcBef>
              <a:buClr>
                <a:schemeClr val="accent3"/>
              </a:buClr>
              <a:buSzPct val="80000"/>
              <a:buFont typeface="Wingdings 2"/>
              <a:buNone/>
              <a:defRPr kumimoji="0"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371600" indent="-228600" algn="l" rtl="0" eaLnBrk="1" latinLnBrk="0" hangingPunct="1">
              <a:spcBef>
                <a:spcPts val="370"/>
              </a:spcBef>
              <a:buClr>
                <a:schemeClr val="accent3"/>
              </a:buClr>
              <a:buFontTx/>
              <a:buNone/>
              <a:defRPr kumimoji="0"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45920" indent="-228600" algn="l" rtl="0" eaLnBrk="1" latinLnBrk="0" hangingPunct="1">
              <a:spcBef>
                <a:spcPts val="370"/>
              </a:spcBef>
              <a:buClr>
                <a:schemeClr val="accent3"/>
              </a:buClr>
              <a:buChar char="•"/>
              <a:defRPr kumimoji="0"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228600" algn="l" rtl="0" eaLnBrk="1" latinLnBrk="0" hangingPunct="1">
              <a:spcBef>
                <a:spcPts val="370"/>
              </a:spcBef>
              <a:buClr>
                <a:schemeClr val="accent2"/>
              </a:buClr>
              <a:buChar char="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94560" indent="-228600" algn="l" rtl="0" eaLnBrk="1" latinLnBrk="0" hangingPunct="1">
              <a:spcBef>
                <a:spcPts val="370"/>
              </a:spcBef>
              <a:buClr>
                <a:schemeClr val="accent1">
                  <a:tint val="60000"/>
                </a:schemeClr>
              </a:buClr>
              <a:buChar char="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68880" indent="-228600" algn="l" rtl="0" eaLnBrk="1" latinLnBrk="0" hangingPunct="1">
              <a:spcBef>
                <a:spcPts val="370"/>
              </a:spcBef>
              <a:buClr>
                <a:schemeClr val="accent2">
                  <a:tint val="60000"/>
                </a:schemeClr>
              </a:buClr>
              <a:buChar char="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4400" b="1" dirty="0" smtClean="0">
                <a:solidFill>
                  <a:srgbClr val="FF0066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močový měchýř</a:t>
            </a:r>
            <a:endParaRPr lang="cs-CZ" sz="4400" b="1" dirty="0">
              <a:solidFill>
                <a:srgbClr val="FF0066"/>
              </a:solidFill>
              <a:latin typeface="Arial Unicode MS" pitchFamily="34" charset="-128"/>
              <a:ea typeface="Arial Unicode MS" pitchFamily="34" charset="-128"/>
              <a:cs typeface="Arial Unicode MS" pitchFamily="34" charset="-128"/>
            </a:endParaRPr>
          </a:p>
        </p:txBody>
      </p:sp>
      <p:sp>
        <p:nvSpPr>
          <p:cNvPr id="8" name="Zástupný symbol pro text 2"/>
          <p:cNvSpPr txBox="1">
            <a:spLocks/>
          </p:cNvSpPr>
          <p:nvPr/>
        </p:nvSpPr>
        <p:spPr>
          <a:xfrm>
            <a:off x="1115616" y="5457978"/>
            <a:ext cx="4248472" cy="779334"/>
          </a:xfrm>
          <a:prstGeom prst="rect">
            <a:avLst/>
          </a:prstGeom>
        </p:spPr>
        <p:txBody>
          <a:bodyPr anchor="t" anchorCtr="0">
            <a:normAutofit/>
          </a:bodyPr>
          <a:lstStyle>
            <a:lvl1pPr marL="0" indent="0" algn="l" rtl="0" eaLnBrk="1" latinLnBrk="0" hangingPunct="1">
              <a:spcBef>
                <a:spcPts val="580"/>
              </a:spcBef>
              <a:buClr>
                <a:schemeClr val="accent1"/>
              </a:buClr>
              <a:buSzPct val="85000"/>
              <a:buFont typeface="Wingdings 2"/>
              <a:buNone/>
              <a:defRPr kumimoji="0"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548640" indent="-228600" algn="l" rtl="0" eaLnBrk="1" latinLnBrk="0" hangingPunct="1">
              <a:spcBef>
                <a:spcPts val="370"/>
              </a:spcBef>
              <a:buClr>
                <a:schemeClr val="accent2"/>
              </a:buClr>
              <a:buSzPct val="85000"/>
              <a:buFont typeface="Wingdings 2"/>
              <a:buNone/>
              <a:defRPr kumimoji="0"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822960" indent="-228600" algn="l" rtl="0" eaLnBrk="1" latinLnBrk="0" hangingPunct="1">
              <a:spcBef>
                <a:spcPts val="370"/>
              </a:spcBef>
              <a:buClr>
                <a:schemeClr val="accent1">
                  <a:tint val="60000"/>
                </a:schemeClr>
              </a:buClr>
              <a:buSzPct val="85000"/>
              <a:buFont typeface="Wingdings 2"/>
              <a:buNone/>
              <a:defRPr kumimoji="0"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97280" indent="-228600" algn="l" rtl="0" eaLnBrk="1" latinLnBrk="0" hangingPunct="1">
              <a:spcBef>
                <a:spcPts val="370"/>
              </a:spcBef>
              <a:buClr>
                <a:schemeClr val="accent3"/>
              </a:buClr>
              <a:buSzPct val="80000"/>
              <a:buFont typeface="Wingdings 2"/>
              <a:buNone/>
              <a:defRPr kumimoji="0"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371600" indent="-228600" algn="l" rtl="0" eaLnBrk="1" latinLnBrk="0" hangingPunct="1">
              <a:spcBef>
                <a:spcPts val="370"/>
              </a:spcBef>
              <a:buClr>
                <a:schemeClr val="accent3"/>
              </a:buClr>
              <a:buFontTx/>
              <a:buNone/>
              <a:defRPr kumimoji="0"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45920" indent="-228600" algn="l" rtl="0" eaLnBrk="1" latinLnBrk="0" hangingPunct="1">
              <a:spcBef>
                <a:spcPts val="370"/>
              </a:spcBef>
              <a:buClr>
                <a:schemeClr val="accent3"/>
              </a:buClr>
              <a:buChar char="•"/>
              <a:defRPr kumimoji="0"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228600" algn="l" rtl="0" eaLnBrk="1" latinLnBrk="0" hangingPunct="1">
              <a:spcBef>
                <a:spcPts val="370"/>
              </a:spcBef>
              <a:buClr>
                <a:schemeClr val="accent2"/>
              </a:buClr>
              <a:buChar char="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94560" indent="-228600" algn="l" rtl="0" eaLnBrk="1" latinLnBrk="0" hangingPunct="1">
              <a:spcBef>
                <a:spcPts val="370"/>
              </a:spcBef>
              <a:buClr>
                <a:schemeClr val="accent1">
                  <a:tint val="60000"/>
                </a:schemeClr>
              </a:buClr>
              <a:buChar char="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68880" indent="-228600" algn="l" rtl="0" eaLnBrk="1" latinLnBrk="0" hangingPunct="1">
              <a:spcBef>
                <a:spcPts val="370"/>
              </a:spcBef>
              <a:buClr>
                <a:schemeClr val="accent2">
                  <a:tint val="60000"/>
                </a:schemeClr>
              </a:buClr>
              <a:buChar char="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4400" b="1" dirty="0" smtClean="0">
                <a:solidFill>
                  <a:srgbClr val="FF0066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močová trubice</a:t>
            </a:r>
            <a:endParaRPr lang="cs-CZ" sz="4400" b="1" dirty="0">
              <a:solidFill>
                <a:srgbClr val="FF0066"/>
              </a:solidFill>
              <a:latin typeface="Arial Unicode MS" pitchFamily="34" charset="-128"/>
              <a:ea typeface="Arial Unicode MS" pitchFamily="34" charset="-128"/>
              <a:cs typeface="Arial Unicode MS" pitchFamily="34" charset="-128"/>
            </a:endParaRPr>
          </a:p>
        </p:txBody>
      </p:sp>
      <p:cxnSp>
        <p:nvCxnSpPr>
          <p:cNvPr id="10" name="Přímá spojnice se šipkou 9"/>
          <p:cNvCxnSpPr/>
          <p:nvPr/>
        </p:nvCxnSpPr>
        <p:spPr>
          <a:xfrm flipH="1">
            <a:off x="4211960" y="1916832"/>
            <a:ext cx="1584176" cy="101635"/>
          </a:xfrm>
          <a:prstGeom prst="straightConnector1">
            <a:avLst/>
          </a:prstGeom>
          <a:ln w="25400">
            <a:solidFill>
              <a:srgbClr val="FF0066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 flipH="1">
            <a:off x="4716016" y="3369746"/>
            <a:ext cx="1448544" cy="101635"/>
          </a:xfrm>
          <a:prstGeom prst="straightConnector1">
            <a:avLst/>
          </a:prstGeom>
          <a:ln w="25400">
            <a:solidFill>
              <a:srgbClr val="FF0066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 flipH="1">
            <a:off x="5004048" y="5150977"/>
            <a:ext cx="1584176" cy="101635"/>
          </a:xfrm>
          <a:prstGeom prst="straightConnector1">
            <a:avLst/>
          </a:prstGeom>
          <a:ln w="25400">
            <a:solidFill>
              <a:srgbClr val="FF0066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 flipH="1">
            <a:off x="4995664" y="5796827"/>
            <a:ext cx="1584176" cy="101635"/>
          </a:xfrm>
          <a:prstGeom prst="straightConnector1">
            <a:avLst/>
          </a:prstGeom>
          <a:ln w="25400">
            <a:solidFill>
              <a:srgbClr val="FF0066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Zástupný symbol pro text 2"/>
          <p:cNvSpPr txBox="1">
            <a:spLocks/>
          </p:cNvSpPr>
          <p:nvPr/>
        </p:nvSpPr>
        <p:spPr>
          <a:xfrm>
            <a:off x="3779912" y="2276872"/>
            <a:ext cx="1584176" cy="779334"/>
          </a:xfrm>
          <a:prstGeom prst="rect">
            <a:avLst/>
          </a:prstGeom>
        </p:spPr>
        <p:txBody>
          <a:bodyPr anchor="t" anchorCtr="0">
            <a:normAutofit/>
          </a:bodyPr>
          <a:lstStyle>
            <a:lvl1pPr marL="0" indent="0" algn="l" rtl="0" eaLnBrk="1" latinLnBrk="0" hangingPunct="1">
              <a:spcBef>
                <a:spcPts val="580"/>
              </a:spcBef>
              <a:buClr>
                <a:schemeClr val="accent1"/>
              </a:buClr>
              <a:buSzPct val="85000"/>
              <a:buFont typeface="Wingdings 2"/>
              <a:buNone/>
              <a:defRPr kumimoji="0"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548640" indent="-228600" algn="l" rtl="0" eaLnBrk="1" latinLnBrk="0" hangingPunct="1">
              <a:spcBef>
                <a:spcPts val="370"/>
              </a:spcBef>
              <a:buClr>
                <a:schemeClr val="accent2"/>
              </a:buClr>
              <a:buSzPct val="85000"/>
              <a:buFont typeface="Wingdings 2"/>
              <a:buNone/>
              <a:defRPr kumimoji="0"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822960" indent="-228600" algn="l" rtl="0" eaLnBrk="1" latinLnBrk="0" hangingPunct="1">
              <a:spcBef>
                <a:spcPts val="370"/>
              </a:spcBef>
              <a:buClr>
                <a:schemeClr val="accent1">
                  <a:tint val="60000"/>
                </a:schemeClr>
              </a:buClr>
              <a:buSzPct val="85000"/>
              <a:buFont typeface="Wingdings 2"/>
              <a:buNone/>
              <a:defRPr kumimoji="0"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97280" indent="-228600" algn="l" rtl="0" eaLnBrk="1" latinLnBrk="0" hangingPunct="1">
              <a:spcBef>
                <a:spcPts val="370"/>
              </a:spcBef>
              <a:buClr>
                <a:schemeClr val="accent3"/>
              </a:buClr>
              <a:buSzPct val="80000"/>
              <a:buFont typeface="Wingdings 2"/>
              <a:buNone/>
              <a:defRPr kumimoji="0"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371600" indent="-228600" algn="l" rtl="0" eaLnBrk="1" latinLnBrk="0" hangingPunct="1">
              <a:spcBef>
                <a:spcPts val="370"/>
              </a:spcBef>
              <a:buClr>
                <a:schemeClr val="accent3"/>
              </a:buClr>
              <a:buFontTx/>
              <a:buNone/>
              <a:defRPr kumimoji="0"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45920" indent="-228600" algn="l" rtl="0" eaLnBrk="1" latinLnBrk="0" hangingPunct="1">
              <a:spcBef>
                <a:spcPts val="370"/>
              </a:spcBef>
              <a:buClr>
                <a:schemeClr val="accent3"/>
              </a:buClr>
              <a:buChar char="•"/>
              <a:defRPr kumimoji="0"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228600" algn="l" rtl="0" eaLnBrk="1" latinLnBrk="0" hangingPunct="1">
              <a:spcBef>
                <a:spcPts val="370"/>
              </a:spcBef>
              <a:buClr>
                <a:schemeClr val="accent2"/>
              </a:buClr>
              <a:buChar char="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94560" indent="-228600" algn="l" rtl="0" eaLnBrk="1" latinLnBrk="0" hangingPunct="1">
              <a:spcBef>
                <a:spcPts val="370"/>
              </a:spcBef>
              <a:buClr>
                <a:schemeClr val="accent1">
                  <a:tint val="60000"/>
                </a:schemeClr>
              </a:buClr>
              <a:buChar char="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68880" indent="-228600" algn="l" rtl="0" eaLnBrk="1" latinLnBrk="0" hangingPunct="1">
              <a:spcBef>
                <a:spcPts val="370"/>
              </a:spcBef>
              <a:buClr>
                <a:schemeClr val="accent2">
                  <a:tint val="60000"/>
                </a:schemeClr>
              </a:buClr>
              <a:buChar char="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4400" b="1" dirty="0" smtClean="0">
                <a:solidFill>
                  <a:schemeClr val="bg1">
                    <a:lumMod val="75000"/>
                  </a:schemeClr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páteř</a:t>
            </a:r>
            <a:endParaRPr lang="cs-CZ" sz="4400" b="1" dirty="0">
              <a:solidFill>
                <a:schemeClr val="bg1">
                  <a:lumMod val="75000"/>
                </a:schemeClr>
              </a:solidFill>
              <a:latin typeface="Arial Unicode MS" pitchFamily="34" charset="-128"/>
              <a:ea typeface="Arial Unicode MS" pitchFamily="34" charset="-128"/>
              <a:cs typeface="Arial Unicode MS" pitchFamily="34" charset="-128"/>
            </a:endParaRPr>
          </a:p>
        </p:txBody>
      </p:sp>
      <p:cxnSp>
        <p:nvCxnSpPr>
          <p:cNvPr id="15" name="Přímá spojnice se šipkou 14"/>
          <p:cNvCxnSpPr/>
          <p:nvPr/>
        </p:nvCxnSpPr>
        <p:spPr>
          <a:xfrm flipH="1">
            <a:off x="5097938" y="2615721"/>
            <a:ext cx="1584176" cy="101635"/>
          </a:xfrm>
          <a:prstGeom prst="straightConnector1">
            <a:avLst/>
          </a:prstGeom>
          <a:ln w="25400">
            <a:solidFill>
              <a:schemeClr val="bg1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Zástupný symbol pro text 2"/>
          <p:cNvSpPr txBox="1">
            <a:spLocks/>
          </p:cNvSpPr>
          <p:nvPr/>
        </p:nvSpPr>
        <p:spPr>
          <a:xfrm>
            <a:off x="3091644" y="3645024"/>
            <a:ext cx="1757536" cy="779334"/>
          </a:xfrm>
          <a:prstGeom prst="rect">
            <a:avLst/>
          </a:prstGeom>
        </p:spPr>
        <p:txBody>
          <a:bodyPr anchor="t" anchorCtr="0">
            <a:normAutofit/>
          </a:bodyPr>
          <a:lstStyle>
            <a:lvl1pPr marL="0" indent="0" algn="l" rtl="0" eaLnBrk="1" latinLnBrk="0" hangingPunct="1">
              <a:spcBef>
                <a:spcPts val="580"/>
              </a:spcBef>
              <a:buClr>
                <a:schemeClr val="accent1"/>
              </a:buClr>
              <a:buSzPct val="85000"/>
              <a:buFont typeface="Wingdings 2"/>
              <a:buNone/>
              <a:defRPr kumimoji="0"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548640" indent="-228600" algn="l" rtl="0" eaLnBrk="1" latinLnBrk="0" hangingPunct="1">
              <a:spcBef>
                <a:spcPts val="370"/>
              </a:spcBef>
              <a:buClr>
                <a:schemeClr val="accent2"/>
              </a:buClr>
              <a:buSzPct val="85000"/>
              <a:buFont typeface="Wingdings 2"/>
              <a:buNone/>
              <a:defRPr kumimoji="0"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822960" indent="-228600" algn="l" rtl="0" eaLnBrk="1" latinLnBrk="0" hangingPunct="1">
              <a:spcBef>
                <a:spcPts val="370"/>
              </a:spcBef>
              <a:buClr>
                <a:schemeClr val="accent1">
                  <a:tint val="60000"/>
                </a:schemeClr>
              </a:buClr>
              <a:buSzPct val="85000"/>
              <a:buFont typeface="Wingdings 2"/>
              <a:buNone/>
              <a:defRPr kumimoji="0"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97280" indent="-228600" algn="l" rtl="0" eaLnBrk="1" latinLnBrk="0" hangingPunct="1">
              <a:spcBef>
                <a:spcPts val="370"/>
              </a:spcBef>
              <a:buClr>
                <a:schemeClr val="accent3"/>
              </a:buClr>
              <a:buSzPct val="80000"/>
              <a:buFont typeface="Wingdings 2"/>
              <a:buNone/>
              <a:defRPr kumimoji="0"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371600" indent="-228600" algn="l" rtl="0" eaLnBrk="1" latinLnBrk="0" hangingPunct="1">
              <a:spcBef>
                <a:spcPts val="370"/>
              </a:spcBef>
              <a:buClr>
                <a:schemeClr val="accent3"/>
              </a:buClr>
              <a:buFontTx/>
              <a:buNone/>
              <a:defRPr kumimoji="0"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45920" indent="-228600" algn="l" rtl="0" eaLnBrk="1" latinLnBrk="0" hangingPunct="1">
              <a:spcBef>
                <a:spcPts val="370"/>
              </a:spcBef>
              <a:buClr>
                <a:schemeClr val="accent3"/>
              </a:buClr>
              <a:buChar char="•"/>
              <a:defRPr kumimoji="0"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228600" algn="l" rtl="0" eaLnBrk="1" latinLnBrk="0" hangingPunct="1">
              <a:spcBef>
                <a:spcPts val="370"/>
              </a:spcBef>
              <a:buClr>
                <a:schemeClr val="accent2"/>
              </a:buClr>
              <a:buChar char="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94560" indent="-228600" algn="l" rtl="0" eaLnBrk="1" latinLnBrk="0" hangingPunct="1">
              <a:spcBef>
                <a:spcPts val="370"/>
              </a:spcBef>
              <a:buClr>
                <a:schemeClr val="accent1">
                  <a:tint val="60000"/>
                </a:schemeClr>
              </a:buClr>
              <a:buChar char="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68880" indent="-228600" algn="l" rtl="0" eaLnBrk="1" latinLnBrk="0" hangingPunct="1">
              <a:spcBef>
                <a:spcPts val="370"/>
              </a:spcBef>
              <a:buClr>
                <a:schemeClr val="accent2">
                  <a:tint val="60000"/>
                </a:schemeClr>
              </a:buClr>
              <a:buChar char="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4400" b="1" dirty="0" smtClean="0">
                <a:solidFill>
                  <a:schemeClr val="bg1">
                    <a:lumMod val="75000"/>
                  </a:schemeClr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pánev</a:t>
            </a:r>
            <a:endParaRPr lang="cs-CZ" sz="4400" b="1" dirty="0">
              <a:solidFill>
                <a:schemeClr val="bg1">
                  <a:lumMod val="75000"/>
                </a:schemeClr>
              </a:solidFill>
              <a:latin typeface="Arial Unicode MS" pitchFamily="34" charset="-128"/>
              <a:ea typeface="Arial Unicode MS" pitchFamily="34" charset="-128"/>
              <a:cs typeface="Arial Unicode MS" pitchFamily="34" charset="-128"/>
            </a:endParaRPr>
          </a:p>
        </p:txBody>
      </p:sp>
      <p:cxnSp>
        <p:nvCxnSpPr>
          <p:cNvPr id="17" name="Přímá spojnice se šipkou 16"/>
          <p:cNvCxnSpPr/>
          <p:nvPr/>
        </p:nvCxnSpPr>
        <p:spPr>
          <a:xfrm flipH="1">
            <a:off x="4716016" y="4064264"/>
            <a:ext cx="936104" cy="50818"/>
          </a:xfrm>
          <a:prstGeom prst="straightConnector1">
            <a:avLst/>
          </a:prstGeom>
          <a:ln w="25400">
            <a:solidFill>
              <a:schemeClr val="bg1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278285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12" grpId="0"/>
      <p:bldP spid="1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74638"/>
            <a:ext cx="8219256" cy="1143000"/>
          </a:xfrm>
        </p:spPr>
        <p:txBody>
          <a:bodyPr>
            <a:normAutofit/>
          </a:bodyPr>
          <a:lstStyle/>
          <a:p>
            <a:pPr algn="ctr"/>
            <a:r>
              <a:rPr lang="cs-CZ" sz="5400" dirty="0" smtClean="0"/>
              <a:t>Ledviny:</a:t>
            </a:r>
            <a:endParaRPr lang="cs-CZ" sz="5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23528" y="1916832"/>
            <a:ext cx="6984776" cy="3477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Počet ve zdravém těle:</a:t>
            </a:r>
          </a:p>
          <a:p>
            <a:endParaRPr lang="cs-CZ" sz="4400" b="1" dirty="0">
              <a:latin typeface="Arial Unicode MS" pitchFamily="34" charset="-128"/>
              <a:ea typeface="Arial Unicode MS" pitchFamily="34" charset="-128"/>
              <a:cs typeface="Arial Unicode MS" pitchFamily="34" charset="-128"/>
            </a:endParaRPr>
          </a:p>
          <a:p>
            <a:r>
              <a:rPr lang="cs-CZ" sz="4400" b="1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Přežije člověk s jedinou?</a:t>
            </a:r>
          </a:p>
          <a:p>
            <a:endParaRPr lang="cs-CZ" sz="4400" b="1" dirty="0" smtClean="0">
              <a:latin typeface="Arial Unicode MS" pitchFamily="34" charset="-128"/>
              <a:ea typeface="Arial Unicode MS" pitchFamily="34" charset="-128"/>
              <a:cs typeface="Arial Unicode MS" pitchFamily="34" charset="-128"/>
            </a:endParaRPr>
          </a:p>
          <a:p>
            <a:r>
              <a:rPr lang="cs-CZ" sz="4400" b="1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Tvarem se podobají:</a:t>
            </a:r>
          </a:p>
        </p:txBody>
      </p:sp>
      <p:sp>
        <p:nvSpPr>
          <p:cNvPr id="4" name="Zástupný symbol pro text 2"/>
          <p:cNvSpPr txBox="1">
            <a:spLocks/>
          </p:cNvSpPr>
          <p:nvPr/>
        </p:nvSpPr>
        <p:spPr>
          <a:xfrm>
            <a:off x="6372200" y="1916832"/>
            <a:ext cx="2160240" cy="779334"/>
          </a:xfrm>
          <a:prstGeom prst="rect">
            <a:avLst/>
          </a:prstGeom>
        </p:spPr>
        <p:txBody>
          <a:bodyPr anchor="t" anchorCtr="0">
            <a:normAutofit/>
          </a:bodyPr>
          <a:lstStyle>
            <a:lvl1pPr marL="0" indent="0" algn="l" rtl="0" eaLnBrk="1" latinLnBrk="0" hangingPunct="1">
              <a:spcBef>
                <a:spcPts val="580"/>
              </a:spcBef>
              <a:buClr>
                <a:schemeClr val="accent1"/>
              </a:buClr>
              <a:buSzPct val="85000"/>
              <a:buFont typeface="Wingdings 2"/>
              <a:buNone/>
              <a:defRPr kumimoji="0"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548640" indent="-228600" algn="l" rtl="0" eaLnBrk="1" latinLnBrk="0" hangingPunct="1">
              <a:spcBef>
                <a:spcPts val="370"/>
              </a:spcBef>
              <a:buClr>
                <a:schemeClr val="accent2"/>
              </a:buClr>
              <a:buSzPct val="85000"/>
              <a:buFont typeface="Wingdings 2"/>
              <a:buNone/>
              <a:defRPr kumimoji="0"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822960" indent="-228600" algn="l" rtl="0" eaLnBrk="1" latinLnBrk="0" hangingPunct="1">
              <a:spcBef>
                <a:spcPts val="370"/>
              </a:spcBef>
              <a:buClr>
                <a:schemeClr val="accent1">
                  <a:tint val="60000"/>
                </a:schemeClr>
              </a:buClr>
              <a:buSzPct val="85000"/>
              <a:buFont typeface="Wingdings 2"/>
              <a:buNone/>
              <a:defRPr kumimoji="0"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97280" indent="-228600" algn="l" rtl="0" eaLnBrk="1" latinLnBrk="0" hangingPunct="1">
              <a:spcBef>
                <a:spcPts val="370"/>
              </a:spcBef>
              <a:buClr>
                <a:schemeClr val="accent3"/>
              </a:buClr>
              <a:buSzPct val="80000"/>
              <a:buFont typeface="Wingdings 2"/>
              <a:buNone/>
              <a:defRPr kumimoji="0"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371600" indent="-228600" algn="l" rtl="0" eaLnBrk="1" latinLnBrk="0" hangingPunct="1">
              <a:spcBef>
                <a:spcPts val="370"/>
              </a:spcBef>
              <a:buClr>
                <a:schemeClr val="accent3"/>
              </a:buClr>
              <a:buFontTx/>
              <a:buNone/>
              <a:defRPr kumimoji="0"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45920" indent="-228600" algn="l" rtl="0" eaLnBrk="1" latinLnBrk="0" hangingPunct="1">
              <a:spcBef>
                <a:spcPts val="370"/>
              </a:spcBef>
              <a:buClr>
                <a:schemeClr val="accent3"/>
              </a:buClr>
              <a:buChar char="•"/>
              <a:defRPr kumimoji="0"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228600" algn="l" rtl="0" eaLnBrk="1" latinLnBrk="0" hangingPunct="1">
              <a:spcBef>
                <a:spcPts val="370"/>
              </a:spcBef>
              <a:buClr>
                <a:schemeClr val="accent2"/>
              </a:buClr>
              <a:buChar char="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94560" indent="-228600" algn="l" rtl="0" eaLnBrk="1" latinLnBrk="0" hangingPunct="1">
              <a:spcBef>
                <a:spcPts val="370"/>
              </a:spcBef>
              <a:buClr>
                <a:schemeClr val="accent1">
                  <a:tint val="60000"/>
                </a:schemeClr>
              </a:buClr>
              <a:buChar char="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68880" indent="-228600" algn="l" rtl="0" eaLnBrk="1" latinLnBrk="0" hangingPunct="1">
              <a:spcBef>
                <a:spcPts val="370"/>
              </a:spcBef>
              <a:buClr>
                <a:schemeClr val="accent2">
                  <a:tint val="60000"/>
                </a:schemeClr>
              </a:buClr>
              <a:buChar char="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4400" b="1" dirty="0" smtClean="0">
                <a:solidFill>
                  <a:srgbClr val="FF0066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1 pár</a:t>
            </a:r>
            <a:endParaRPr lang="cs-CZ" sz="4400" b="1" dirty="0">
              <a:solidFill>
                <a:srgbClr val="FF0066"/>
              </a:solidFill>
              <a:latin typeface="Arial Unicode MS" pitchFamily="34" charset="-128"/>
              <a:ea typeface="Arial Unicode MS" pitchFamily="34" charset="-128"/>
              <a:cs typeface="Arial Unicode MS" pitchFamily="34" charset="-128"/>
            </a:endParaRPr>
          </a:p>
        </p:txBody>
      </p:sp>
      <p:sp>
        <p:nvSpPr>
          <p:cNvPr id="5" name="Zástupný symbol pro text 2"/>
          <p:cNvSpPr txBox="1">
            <a:spLocks/>
          </p:cNvSpPr>
          <p:nvPr/>
        </p:nvSpPr>
        <p:spPr>
          <a:xfrm>
            <a:off x="6732240" y="3212976"/>
            <a:ext cx="2160240" cy="779334"/>
          </a:xfrm>
          <a:prstGeom prst="rect">
            <a:avLst/>
          </a:prstGeom>
        </p:spPr>
        <p:txBody>
          <a:bodyPr anchor="t" anchorCtr="0">
            <a:normAutofit/>
          </a:bodyPr>
          <a:lstStyle>
            <a:lvl1pPr marL="0" indent="0" algn="l" rtl="0" eaLnBrk="1" latinLnBrk="0" hangingPunct="1">
              <a:spcBef>
                <a:spcPts val="580"/>
              </a:spcBef>
              <a:buClr>
                <a:schemeClr val="accent1"/>
              </a:buClr>
              <a:buSzPct val="85000"/>
              <a:buFont typeface="Wingdings 2"/>
              <a:buNone/>
              <a:defRPr kumimoji="0"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548640" indent="-228600" algn="l" rtl="0" eaLnBrk="1" latinLnBrk="0" hangingPunct="1">
              <a:spcBef>
                <a:spcPts val="370"/>
              </a:spcBef>
              <a:buClr>
                <a:schemeClr val="accent2"/>
              </a:buClr>
              <a:buSzPct val="85000"/>
              <a:buFont typeface="Wingdings 2"/>
              <a:buNone/>
              <a:defRPr kumimoji="0"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822960" indent="-228600" algn="l" rtl="0" eaLnBrk="1" latinLnBrk="0" hangingPunct="1">
              <a:spcBef>
                <a:spcPts val="370"/>
              </a:spcBef>
              <a:buClr>
                <a:schemeClr val="accent1">
                  <a:tint val="60000"/>
                </a:schemeClr>
              </a:buClr>
              <a:buSzPct val="85000"/>
              <a:buFont typeface="Wingdings 2"/>
              <a:buNone/>
              <a:defRPr kumimoji="0"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97280" indent="-228600" algn="l" rtl="0" eaLnBrk="1" latinLnBrk="0" hangingPunct="1">
              <a:spcBef>
                <a:spcPts val="370"/>
              </a:spcBef>
              <a:buClr>
                <a:schemeClr val="accent3"/>
              </a:buClr>
              <a:buSzPct val="80000"/>
              <a:buFont typeface="Wingdings 2"/>
              <a:buNone/>
              <a:defRPr kumimoji="0"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371600" indent="-228600" algn="l" rtl="0" eaLnBrk="1" latinLnBrk="0" hangingPunct="1">
              <a:spcBef>
                <a:spcPts val="370"/>
              </a:spcBef>
              <a:buClr>
                <a:schemeClr val="accent3"/>
              </a:buClr>
              <a:buFontTx/>
              <a:buNone/>
              <a:defRPr kumimoji="0"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45920" indent="-228600" algn="l" rtl="0" eaLnBrk="1" latinLnBrk="0" hangingPunct="1">
              <a:spcBef>
                <a:spcPts val="370"/>
              </a:spcBef>
              <a:buClr>
                <a:schemeClr val="accent3"/>
              </a:buClr>
              <a:buChar char="•"/>
              <a:defRPr kumimoji="0"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228600" algn="l" rtl="0" eaLnBrk="1" latinLnBrk="0" hangingPunct="1">
              <a:spcBef>
                <a:spcPts val="370"/>
              </a:spcBef>
              <a:buClr>
                <a:schemeClr val="accent2"/>
              </a:buClr>
              <a:buChar char="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94560" indent="-228600" algn="l" rtl="0" eaLnBrk="1" latinLnBrk="0" hangingPunct="1">
              <a:spcBef>
                <a:spcPts val="370"/>
              </a:spcBef>
              <a:buClr>
                <a:schemeClr val="accent1">
                  <a:tint val="60000"/>
                </a:schemeClr>
              </a:buClr>
              <a:buChar char="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68880" indent="-228600" algn="l" rtl="0" eaLnBrk="1" latinLnBrk="0" hangingPunct="1">
              <a:spcBef>
                <a:spcPts val="370"/>
              </a:spcBef>
              <a:buClr>
                <a:schemeClr val="accent2">
                  <a:tint val="60000"/>
                </a:schemeClr>
              </a:buClr>
              <a:buChar char="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4400" b="1" dirty="0" smtClean="0">
                <a:solidFill>
                  <a:srgbClr val="FF0066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ano</a:t>
            </a:r>
            <a:endParaRPr lang="cs-CZ" sz="4400" b="1" dirty="0">
              <a:solidFill>
                <a:srgbClr val="FF0066"/>
              </a:solidFill>
              <a:latin typeface="Arial Unicode MS" pitchFamily="34" charset="-128"/>
              <a:ea typeface="Arial Unicode MS" pitchFamily="34" charset="-128"/>
              <a:cs typeface="Arial Unicode MS" pitchFamily="34" charset="-128"/>
            </a:endParaRPr>
          </a:p>
        </p:txBody>
      </p:sp>
      <p:sp>
        <p:nvSpPr>
          <p:cNvPr id="6" name="Zástupný symbol pro text 2"/>
          <p:cNvSpPr txBox="1">
            <a:spLocks/>
          </p:cNvSpPr>
          <p:nvPr/>
        </p:nvSpPr>
        <p:spPr>
          <a:xfrm>
            <a:off x="5652120" y="4581128"/>
            <a:ext cx="2160240" cy="779334"/>
          </a:xfrm>
          <a:prstGeom prst="rect">
            <a:avLst/>
          </a:prstGeom>
        </p:spPr>
        <p:txBody>
          <a:bodyPr anchor="t" anchorCtr="0">
            <a:normAutofit/>
          </a:bodyPr>
          <a:lstStyle>
            <a:lvl1pPr marL="0" indent="0" algn="l" rtl="0" eaLnBrk="1" latinLnBrk="0" hangingPunct="1">
              <a:spcBef>
                <a:spcPts val="580"/>
              </a:spcBef>
              <a:buClr>
                <a:schemeClr val="accent1"/>
              </a:buClr>
              <a:buSzPct val="85000"/>
              <a:buFont typeface="Wingdings 2"/>
              <a:buNone/>
              <a:defRPr kumimoji="0"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548640" indent="-228600" algn="l" rtl="0" eaLnBrk="1" latinLnBrk="0" hangingPunct="1">
              <a:spcBef>
                <a:spcPts val="370"/>
              </a:spcBef>
              <a:buClr>
                <a:schemeClr val="accent2"/>
              </a:buClr>
              <a:buSzPct val="85000"/>
              <a:buFont typeface="Wingdings 2"/>
              <a:buNone/>
              <a:defRPr kumimoji="0"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822960" indent="-228600" algn="l" rtl="0" eaLnBrk="1" latinLnBrk="0" hangingPunct="1">
              <a:spcBef>
                <a:spcPts val="370"/>
              </a:spcBef>
              <a:buClr>
                <a:schemeClr val="accent1">
                  <a:tint val="60000"/>
                </a:schemeClr>
              </a:buClr>
              <a:buSzPct val="85000"/>
              <a:buFont typeface="Wingdings 2"/>
              <a:buNone/>
              <a:defRPr kumimoji="0"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97280" indent="-228600" algn="l" rtl="0" eaLnBrk="1" latinLnBrk="0" hangingPunct="1">
              <a:spcBef>
                <a:spcPts val="370"/>
              </a:spcBef>
              <a:buClr>
                <a:schemeClr val="accent3"/>
              </a:buClr>
              <a:buSzPct val="80000"/>
              <a:buFont typeface="Wingdings 2"/>
              <a:buNone/>
              <a:defRPr kumimoji="0"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371600" indent="-228600" algn="l" rtl="0" eaLnBrk="1" latinLnBrk="0" hangingPunct="1">
              <a:spcBef>
                <a:spcPts val="370"/>
              </a:spcBef>
              <a:buClr>
                <a:schemeClr val="accent3"/>
              </a:buClr>
              <a:buFontTx/>
              <a:buNone/>
              <a:defRPr kumimoji="0"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45920" indent="-228600" algn="l" rtl="0" eaLnBrk="1" latinLnBrk="0" hangingPunct="1">
              <a:spcBef>
                <a:spcPts val="370"/>
              </a:spcBef>
              <a:buClr>
                <a:schemeClr val="accent3"/>
              </a:buClr>
              <a:buChar char="•"/>
              <a:defRPr kumimoji="0"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228600" algn="l" rtl="0" eaLnBrk="1" latinLnBrk="0" hangingPunct="1">
              <a:spcBef>
                <a:spcPts val="370"/>
              </a:spcBef>
              <a:buClr>
                <a:schemeClr val="accent2"/>
              </a:buClr>
              <a:buChar char="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94560" indent="-228600" algn="l" rtl="0" eaLnBrk="1" latinLnBrk="0" hangingPunct="1">
              <a:spcBef>
                <a:spcPts val="370"/>
              </a:spcBef>
              <a:buClr>
                <a:schemeClr val="accent1">
                  <a:tint val="60000"/>
                </a:schemeClr>
              </a:buClr>
              <a:buChar char="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68880" indent="-228600" algn="l" rtl="0" eaLnBrk="1" latinLnBrk="0" hangingPunct="1">
              <a:spcBef>
                <a:spcPts val="370"/>
              </a:spcBef>
              <a:buClr>
                <a:schemeClr val="accent2">
                  <a:tint val="60000"/>
                </a:schemeClr>
              </a:buClr>
              <a:buChar char="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4400" b="1" dirty="0" smtClean="0">
                <a:solidFill>
                  <a:srgbClr val="FF0066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fazoli</a:t>
            </a:r>
            <a:endParaRPr lang="cs-CZ" sz="4400" b="1" dirty="0">
              <a:solidFill>
                <a:srgbClr val="FF0066"/>
              </a:solidFill>
              <a:latin typeface="Arial Unicode MS" pitchFamily="34" charset="-128"/>
              <a:ea typeface="Arial Unicode MS" pitchFamily="34" charset="-128"/>
              <a:cs typeface="Arial Unicode MS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21598064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74638"/>
            <a:ext cx="8147248" cy="1143000"/>
          </a:xfrm>
        </p:spPr>
        <p:txBody>
          <a:bodyPr>
            <a:normAutofit/>
          </a:bodyPr>
          <a:lstStyle/>
          <a:p>
            <a:pPr algn="ctr"/>
            <a:r>
              <a:rPr lang="cs-CZ" sz="5400" dirty="0" smtClean="0"/>
              <a:t>Ledviny:</a:t>
            </a:r>
            <a:endParaRPr lang="cs-CZ" sz="5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23528" y="1556792"/>
            <a:ext cx="6048672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Délka </a:t>
            </a:r>
            <a:r>
              <a:rPr lang="cs-CZ" sz="4400" b="1" dirty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okolo:</a:t>
            </a:r>
          </a:p>
          <a:p>
            <a:endParaRPr lang="cs-CZ" sz="4400" b="1" dirty="0">
              <a:latin typeface="Arial Unicode MS" pitchFamily="34" charset="-128"/>
              <a:ea typeface="Arial Unicode MS" pitchFamily="34" charset="-128"/>
              <a:cs typeface="Arial Unicode MS" pitchFamily="34" charset="-128"/>
            </a:endParaRPr>
          </a:p>
          <a:p>
            <a:r>
              <a:rPr lang="cs-CZ" sz="4400" b="1" dirty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Umístěny v dutině:</a:t>
            </a:r>
          </a:p>
          <a:p>
            <a:endParaRPr lang="cs-CZ" sz="4400" b="1" dirty="0">
              <a:latin typeface="Arial Unicode MS" pitchFamily="34" charset="-128"/>
              <a:ea typeface="Arial Unicode MS" pitchFamily="34" charset="-128"/>
              <a:cs typeface="Arial Unicode MS" pitchFamily="34" charset="-128"/>
            </a:endParaRPr>
          </a:p>
          <a:p>
            <a:r>
              <a:rPr lang="cs-CZ" sz="4400" b="1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Vpředu nebo vzadu?</a:t>
            </a:r>
          </a:p>
          <a:p>
            <a:endParaRPr lang="cs-CZ" sz="4400" b="1" dirty="0">
              <a:latin typeface="Arial Unicode MS" pitchFamily="34" charset="-128"/>
              <a:ea typeface="Arial Unicode MS" pitchFamily="34" charset="-128"/>
              <a:cs typeface="Arial Unicode MS" pitchFamily="34" charset="-128"/>
            </a:endParaRPr>
          </a:p>
          <a:p>
            <a:r>
              <a:rPr lang="cs-CZ" sz="4400" b="1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Uloženy v:</a:t>
            </a:r>
            <a:endParaRPr lang="cs-CZ" sz="4400" b="1" dirty="0">
              <a:latin typeface="Arial Unicode MS" pitchFamily="34" charset="-128"/>
              <a:ea typeface="Arial Unicode MS" pitchFamily="34" charset="-128"/>
              <a:cs typeface="Arial Unicode MS" pitchFamily="34" charset="-128"/>
            </a:endParaRPr>
          </a:p>
        </p:txBody>
      </p:sp>
      <p:sp>
        <p:nvSpPr>
          <p:cNvPr id="4" name="Zástupný symbol pro text 2"/>
          <p:cNvSpPr txBox="1">
            <a:spLocks/>
          </p:cNvSpPr>
          <p:nvPr/>
        </p:nvSpPr>
        <p:spPr>
          <a:xfrm>
            <a:off x="3635896" y="1569546"/>
            <a:ext cx="2160240" cy="779334"/>
          </a:xfrm>
          <a:prstGeom prst="rect">
            <a:avLst/>
          </a:prstGeom>
        </p:spPr>
        <p:txBody>
          <a:bodyPr anchor="t" anchorCtr="0">
            <a:normAutofit/>
          </a:bodyPr>
          <a:lstStyle>
            <a:lvl1pPr marL="0" indent="0" algn="l" rtl="0" eaLnBrk="1" latinLnBrk="0" hangingPunct="1">
              <a:spcBef>
                <a:spcPts val="580"/>
              </a:spcBef>
              <a:buClr>
                <a:schemeClr val="accent1"/>
              </a:buClr>
              <a:buSzPct val="85000"/>
              <a:buFont typeface="Wingdings 2"/>
              <a:buNone/>
              <a:defRPr kumimoji="0"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548640" indent="-228600" algn="l" rtl="0" eaLnBrk="1" latinLnBrk="0" hangingPunct="1">
              <a:spcBef>
                <a:spcPts val="370"/>
              </a:spcBef>
              <a:buClr>
                <a:schemeClr val="accent2"/>
              </a:buClr>
              <a:buSzPct val="85000"/>
              <a:buFont typeface="Wingdings 2"/>
              <a:buNone/>
              <a:defRPr kumimoji="0"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822960" indent="-228600" algn="l" rtl="0" eaLnBrk="1" latinLnBrk="0" hangingPunct="1">
              <a:spcBef>
                <a:spcPts val="370"/>
              </a:spcBef>
              <a:buClr>
                <a:schemeClr val="accent1">
                  <a:tint val="60000"/>
                </a:schemeClr>
              </a:buClr>
              <a:buSzPct val="85000"/>
              <a:buFont typeface="Wingdings 2"/>
              <a:buNone/>
              <a:defRPr kumimoji="0"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97280" indent="-228600" algn="l" rtl="0" eaLnBrk="1" latinLnBrk="0" hangingPunct="1">
              <a:spcBef>
                <a:spcPts val="370"/>
              </a:spcBef>
              <a:buClr>
                <a:schemeClr val="accent3"/>
              </a:buClr>
              <a:buSzPct val="80000"/>
              <a:buFont typeface="Wingdings 2"/>
              <a:buNone/>
              <a:defRPr kumimoji="0"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371600" indent="-228600" algn="l" rtl="0" eaLnBrk="1" latinLnBrk="0" hangingPunct="1">
              <a:spcBef>
                <a:spcPts val="370"/>
              </a:spcBef>
              <a:buClr>
                <a:schemeClr val="accent3"/>
              </a:buClr>
              <a:buFontTx/>
              <a:buNone/>
              <a:defRPr kumimoji="0"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45920" indent="-228600" algn="l" rtl="0" eaLnBrk="1" latinLnBrk="0" hangingPunct="1">
              <a:spcBef>
                <a:spcPts val="370"/>
              </a:spcBef>
              <a:buClr>
                <a:schemeClr val="accent3"/>
              </a:buClr>
              <a:buChar char="•"/>
              <a:defRPr kumimoji="0"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228600" algn="l" rtl="0" eaLnBrk="1" latinLnBrk="0" hangingPunct="1">
              <a:spcBef>
                <a:spcPts val="370"/>
              </a:spcBef>
              <a:buClr>
                <a:schemeClr val="accent2"/>
              </a:buClr>
              <a:buChar char="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94560" indent="-228600" algn="l" rtl="0" eaLnBrk="1" latinLnBrk="0" hangingPunct="1">
              <a:spcBef>
                <a:spcPts val="370"/>
              </a:spcBef>
              <a:buClr>
                <a:schemeClr val="accent1">
                  <a:tint val="60000"/>
                </a:schemeClr>
              </a:buClr>
              <a:buChar char="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68880" indent="-228600" algn="l" rtl="0" eaLnBrk="1" latinLnBrk="0" hangingPunct="1">
              <a:spcBef>
                <a:spcPts val="370"/>
              </a:spcBef>
              <a:buClr>
                <a:schemeClr val="accent2">
                  <a:tint val="60000"/>
                </a:schemeClr>
              </a:buClr>
              <a:buChar char="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4400" b="1" dirty="0" smtClean="0">
                <a:solidFill>
                  <a:srgbClr val="FF0066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12cm</a:t>
            </a:r>
            <a:endParaRPr lang="cs-CZ" sz="4400" b="1" dirty="0">
              <a:solidFill>
                <a:srgbClr val="FF0066"/>
              </a:solidFill>
              <a:latin typeface="Arial Unicode MS" pitchFamily="34" charset="-128"/>
              <a:ea typeface="Arial Unicode MS" pitchFamily="34" charset="-128"/>
              <a:cs typeface="Arial Unicode MS" pitchFamily="34" charset="-128"/>
            </a:endParaRPr>
          </a:p>
        </p:txBody>
      </p:sp>
      <p:sp>
        <p:nvSpPr>
          <p:cNvPr id="5" name="Zástupný symbol pro text 2"/>
          <p:cNvSpPr txBox="1">
            <a:spLocks/>
          </p:cNvSpPr>
          <p:nvPr/>
        </p:nvSpPr>
        <p:spPr>
          <a:xfrm>
            <a:off x="5796136" y="4221088"/>
            <a:ext cx="2160240" cy="779334"/>
          </a:xfrm>
          <a:prstGeom prst="rect">
            <a:avLst/>
          </a:prstGeom>
        </p:spPr>
        <p:txBody>
          <a:bodyPr anchor="t" anchorCtr="0">
            <a:normAutofit/>
          </a:bodyPr>
          <a:lstStyle>
            <a:lvl1pPr marL="0" indent="0" algn="l" rtl="0" eaLnBrk="1" latinLnBrk="0" hangingPunct="1">
              <a:spcBef>
                <a:spcPts val="580"/>
              </a:spcBef>
              <a:buClr>
                <a:schemeClr val="accent1"/>
              </a:buClr>
              <a:buSzPct val="85000"/>
              <a:buFont typeface="Wingdings 2"/>
              <a:buNone/>
              <a:defRPr kumimoji="0"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548640" indent="-228600" algn="l" rtl="0" eaLnBrk="1" latinLnBrk="0" hangingPunct="1">
              <a:spcBef>
                <a:spcPts val="370"/>
              </a:spcBef>
              <a:buClr>
                <a:schemeClr val="accent2"/>
              </a:buClr>
              <a:buSzPct val="85000"/>
              <a:buFont typeface="Wingdings 2"/>
              <a:buNone/>
              <a:defRPr kumimoji="0"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822960" indent="-228600" algn="l" rtl="0" eaLnBrk="1" latinLnBrk="0" hangingPunct="1">
              <a:spcBef>
                <a:spcPts val="370"/>
              </a:spcBef>
              <a:buClr>
                <a:schemeClr val="accent1">
                  <a:tint val="60000"/>
                </a:schemeClr>
              </a:buClr>
              <a:buSzPct val="85000"/>
              <a:buFont typeface="Wingdings 2"/>
              <a:buNone/>
              <a:defRPr kumimoji="0"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97280" indent="-228600" algn="l" rtl="0" eaLnBrk="1" latinLnBrk="0" hangingPunct="1">
              <a:spcBef>
                <a:spcPts val="370"/>
              </a:spcBef>
              <a:buClr>
                <a:schemeClr val="accent3"/>
              </a:buClr>
              <a:buSzPct val="80000"/>
              <a:buFont typeface="Wingdings 2"/>
              <a:buNone/>
              <a:defRPr kumimoji="0"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371600" indent="-228600" algn="l" rtl="0" eaLnBrk="1" latinLnBrk="0" hangingPunct="1">
              <a:spcBef>
                <a:spcPts val="370"/>
              </a:spcBef>
              <a:buClr>
                <a:schemeClr val="accent3"/>
              </a:buClr>
              <a:buFontTx/>
              <a:buNone/>
              <a:defRPr kumimoji="0"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45920" indent="-228600" algn="l" rtl="0" eaLnBrk="1" latinLnBrk="0" hangingPunct="1">
              <a:spcBef>
                <a:spcPts val="370"/>
              </a:spcBef>
              <a:buClr>
                <a:schemeClr val="accent3"/>
              </a:buClr>
              <a:buChar char="•"/>
              <a:defRPr kumimoji="0"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228600" algn="l" rtl="0" eaLnBrk="1" latinLnBrk="0" hangingPunct="1">
              <a:spcBef>
                <a:spcPts val="370"/>
              </a:spcBef>
              <a:buClr>
                <a:schemeClr val="accent2"/>
              </a:buClr>
              <a:buChar char="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94560" indent="-228600" algn="l" rtl="0" eaLnBrk="1" latinLnBrk="0" hangingPunct="1">
              <a:spcBef>
                <a:spcPts val="370"/>
              </a:spcBef>
              <a:buClr>
                <a:schemeClr val="accent1">
                  <a:tint val="60000"/>
                </a:schemeClr>
              </a:buClr>
              <a:buChar char="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68880" indent="-228600" algn="l" rtl="0" eaLnBrk="1" latinLnBrk="0" hangingPunct="1">
              <a:spcBef>
                <a:spcPts val="370"/>
              </a:spcBef>
              <a:buClr>
                <a:schemeClr val="accent2">
                  <a:tint val="60000"/>
                </a:schemeClr>
              </a:buClr>
              <a:buChar char="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4400" b="1" dirty="0" smtClean="0">
                <a:solidFill>
                  <a:srgbClr val="FF0066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vzadu</a:t>
            </a:r>
            <a:endParaRPr lang="cs-CZ" sz="4400" b="1" dirty="0">
              <a:solidFill>
                <a:srgbClr val="FF0066"/>
              </a:solidFill>
              <a:latin typeface="Arial Unicode MS" pitchFamily="34" charset="-128"/>
              <a:ea typeface="Arial Unicode MS" pitchFamily="34" charset="-128"/>
              <a:cs typeface="Arial Unicode MS" pitchFamily="34" charset="-128"/>
            </a:endParaRPr>
          </a:p>
        </p:txBody>
      </p:sp>
      <p:sp>
        <p:nvSpPr>
          <p:cNvPr id="6" name="Zástupný symbol pro text 2"/>
          <p:cNvSpPr txBox="1">
            <a:spLocks/>
          </p:cNvSpPr>
          <p:nvPr/>
        </p:nvSpPr>
        <p:spPr>
          <a:xfrm>
            <a:off x="5220072" y="2924944"/>
            <a:ext cx="2160240" cy="779334"/>
          </a:xfrm>
          <a:prstGeom prst="rect">
            <a:avLst/>
          </a:prstGeom>
        </p:spPr>
        <p:txBody>
          <a:bodyPr anchor="t" anchorCtr="0">
            <a:normAutofit/>
          </a:bodyPr>
          <a:lstStyle>
            <a:lvl1pPr marL="0" indent="0" algn="l" rtl="0" eaLnBrk="1" latinLnBrk="0" hangingPunct="1">
              <a:spcBef>
                <a:spcPts val="580"/>
              </a:spcBef>
              <a:buClr>
                <a:schemeClr val="accent1"/>
              </a:buClr>
              <a:buSzPct val="85000"/>
              <a:buFont typeface="Wingdings 2"/>
              <a:buNone/>
              <a:defRPr kumimoji="0"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548640" indent="-228600" algn="l" rtl="0" eaLnBrk="1" latinLnBrk="0" hangingPunct="1">
              <a:spcBef>
                <a:spcPts val="370"/>
              </a:spcBef>
              <a:buClr>
                <a:schemeClr val="accent2"/>
              </a:buClr>
              <a:buSzPct val="85000"/>
              <a:buFont typeface="Wingdings 2"/>
              <a:buNone/>
              <a:defRPr kumimoji="0"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822960" indent="-228600" algn="l" rtl="0" eaLnBrk="1" latinLnBrk="0" hangingPunct="1">
              <a:spcBef>
                <a:spcPts val="370"/>
              </a:spcBef>
              <a:buClr>
                <a:schemeClr val="accent1">
                  <a:tint val="60000"/>
                </a:schemeClr>
              </a:buClr>
              <a:buSzPct val="85000"/>
              <a:buFont typeface="Wingdings 2"/>
              <a:buNone/>
              <a:defRPr kumimoji="0"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97280" indent="-228600" algn="l" rtl="0" eaLnBrk="1" latinLnBrk="0" hangingPunct="1">
              <a:spcBef>
                <a:spcPts val="370"/>
              </a:spcBef>
              <a:buClr>
                <a:schemeClr val="accent3"/>
              </a:buClr>
              <a:buSzPct val="80000"/>
              <a:buFont typeface="Wingdings 2"/>
              <a:buNone/>
              <a:defRPr kumimoji="0"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371600" indent="-228600" algn="l" rtl="0" eaLnBrk="1" latinLnBrk="0" hangingPunct="1">
              <a:spcBef>
                <a:spcPts val="370"/>
              </a:spcBef>
              <a:buClr>
                <a:schemeClr val="accent3"/>
              </a:buClr>
              <a:buFontTx/>
              <a:buNone/>
              <a:defRPr kumimoji="0"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45920" indent="-228600" algn="l" rtl="0" eaLnBrk="1" latinLnBrk="0" hangingPunct="1">
              <a:spcBef>
                <a:spcPts val="370"/>
              </a:spcBef>
              <a:buClr>
                <a:schemeClr val="accent3"/>
              </a:buClr>
              <a:buChar char="•"/>
              <a:defRPr kumimoji="0"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228600" algn="l" rtl="0" eaLnBrk="1" latinLnBrk="0" hangingPunct="1">
              <a:spcBef>
                <a:spcPts val="370"/>
              </a:spcBef>
              <a:buClr>
                <a:schemeClr val="accent2"/>
              </a:buClr>
              <a:buChar char="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94560" indent="-228600" algn="l" rtl="0" eaLnBrk="1" latinLnBrk="0" hangingPunct="1">
              <a:spcBef>
                <a:spcPts val="370"/>
              </a:spcBef>
              <a:buClr>
                <a:schemeClr val="accent1">
                  <a:tint val="60000"/>
                </a:schemeClr>
              </a:buClr>
              <a:buChar char="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68880" indent="-228600" algn="l" rtl="0" eaLnBrk="1" latinLnBrk="0" hangingPunct="1">
              <a:spcBef>
                <a:spcPts val="370"/>
              </a:spcBef>
              <a:buClr>
                <a:schemeClr val="accent2">
                  <a:tint val="60000"/>
                </a:schemeClr>
              </a:buClr>
              <a:buChar char="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4400" b="1" dirty="0" smtClean="0">
                <a:solidFill>
                  <a:srgbClr val="FF0066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břišní</a:t>
            </a:r>
            <a:endParaRPr lang="cs-CZ" sz="4400" b="1" dirty="0">
              <a:solidFill>
                <a:srgbClr val="FF0066"/>
              </a:solidFill>
              <a:latin typeface="Arial Unicode MS" pitchFamily="34" charset="-128"/>
              <a:ea typeface="Arial Unicode MS" pitchFamily="34" charset="-128"/>
              <a:cs typeface="Arial Unicode MS" pitchFamily="34" charset="-128"/>
            </a:endParaRPr>
          </a:p>
        </p:txBody>
      </p:sp>
      <p:sp>
        <p:nvSpPr>
          <p:cNvPr id="8" name="Zástupný symbol pro text 2"/>
          <p:cNvSpPr txBox="1">
            <a:spLocks/>
          </p:cNvSpPr>
          <p:nvPr/>
        </p:nvSpPr>
        <p:spPr>
          <a:xfrm>
            <a:off x="3273655" y="5561919"/>
            <a:ext cx="4754729" cy="779334"/>
          </a:xfrm>
          <a:prstGeom prst="rect">
            <a:avLst/>
          </a:prstGeom>
        </p:spPr>
        <p:txBody>
          <a:bodyPr anchor="t" anchorCtr="0">
            <a:normAutofit/>
          </a:bodyPr>
          <a:lstStyle>
            <a:lvl1pPr marL="0" indent="0" algn="l" rtl="0" eaLnBrk="1" latinLnBrk="0" hangingPunct="1">
              <a:spcBef>
                <a:spcPts val="580"/>
              </a:spcBef>
              <a:buClr>
                <a:schemeClr val="accent1"/>
              </a:buClr>
              <a:buSzPct val="85000"/>
              <a:buFont typeface="Wingdings 2"/>
              <a:buNone/>
              <a:defRPr kumimoji="0"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548640" indent="-228600" algn="l" rtl="0" eaLnBrk="1" latinLnBrk="0" hangingPunct="1">
              <a:spcBef>
                <a:spcPts val="370"/>
              </a:spcBef>
              <a:buClr>
                <a:schemeClr val="accent2"/>
              </a:buClr>
              <a:buSzPct val="85000"/>
              <a:buFont typeface="Wingdings 2"/>
              <a:buNone/>
              <a:defRPr kumimoji="0"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822960" indent="-228600" algn="l" rtl="0" eaLnBrk="1" latinLnBrk="0" hangingPunct="1">
              <a:spcBef>
                <a:spcPts val="370"/>
              </a:spcBef>
              <a:buClr>
                <a:schemeClr val="accent1">
                  <a:tint val="60000"/>
                </a:schemeClr>
              </a:buClr>
              <a:buSzPct val="85000"/>
              <a:buFont typeface="Wingdings 2"/>
              <a:buNone/>
              <a:defRPr kumimoji="0"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97280" indent="-228600" algn="l" rtl="0" eaLnBrk="1" latinLnBrk="0" hangingPunct="1">
              <a:spcBef>
                <a:spcPts val="370"/>
              </a:spcBef>
              <a:buClr>
                <a:schemeClr val="accent3"/>
              </a:buClr>
              <a:buSzPct val="80000"/>
              <a:buFont typeface="Wingdings 2"/>
              <a:buNone/>
              <a:defRPr kumimoji="0"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371600" indent="-228600" algn="l" rtl="0" eaLnBrk="1" latinLnBrk="0" hangingPunct="1">
              <a:spcBef>
                <a:spcPts val="370"/>
              </a:spcBef>
              <a:buClr>
                <a:schemeClr val="accent3"/>
              </a:buClr>
              <a:buFontTx/>
              <a:buNone/>
              <a:defRPr kumimoji="0"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45920" indent="-228600" algn="l" rtl="0" eaLnBrk="1" latinLnBrk="0" hangingPunct="1">
              <a:spcBef>
                <a:spcPts val="370"/>
              </a:spcBef>
              <a:buClr>
                <a:schemeClr val="accent3"/>
              </a:buClr>
              <a:buChar char="•"/>
              <a:defRPr kumimoji="0"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228600" algn="l" rtl="0" eaLnBrk="1" latinLnBrk="0" hangingPunct="1">
              <a:spcBef>
                <a:spcPts val="370"/>
              </a:spcBef>
              <a:buClr>
                <a:schemeClr val="accent2"/>
              </a:buClr>
              <a:buChar char="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94560" indent="-228600" algn="l" rtl="0" eaLnBrk="1" latinLnBrk="0" hangingPunct="1">
              <a:spcBef>
                <a:spcPts val="370"/>
              </a:spcBef>
              <a:buClr>
                <a:schemeClr val="accent1">
                  <a:tint val="60000"/>
                </a:schemeClr>
              </a:buClr>
              <a:buChar char="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68880" indent="-228600" algn="l" rtl="0" eaLnBrk="1" latinLnBrk="0" hangingPunct="1">
              <a:spcBef>
                <a:spcPts val="370"/>
              </a:spcBef>
              <a:buClr>
                <a:schemeClr val="accent2">
                  <a:tint val="60000"/>
                </a:schemeClr>
              </a:buClr>
              <a:buChar char="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4400" b="1" dirty="0" smtClean="0">
                <a:solidFill>
                  <a:srgbClr val="FF0066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tukovém polštáři</a:t>
            </a:r>
            <a:endParaRPr lang="cs-CZ" sz="4400" b="1" dirty="0">
              <a:solidFill>
                <a:srgbClr val="FF0066"/>
              </a:solidFill>
              <a:latin typeface="Arial Unicode MS" pitchFamily="34" charset="-128"/>
              <a:ea typeface="Arial Unicode MS" pitchFamily="34" charset="-128"/>
              <a:cs typeface="Arial Unicode MS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23871773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sz="quarter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14675" y="1528762"/>
            <a:ext cx="3371850" cy="4410075"/>
          </a:xfr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74638"/>
            <a:ext cx="8147248" cy="1143000"/>
          </a:xfrm>
        </p:spPr>
        <p:txBody>
          <a:bodyPr>
            <a:normAutofit/>
          </a:bodyPr>
          <a:lstStyle/>
          <a:p>
            <a:pPr algn="ctr"/>
            <a:r>
              <a:rPr lang="cs-CZ" sz="5400" dirty="0" smtClean="0"/>
              <a:t>Řez ledvinou:</a:t>
            </a:r>
            <a:endParaRPr lang="cs-CZ" sz="5400" dirty="0"/>
          </a:p>
        </p:txBody>
      </p:sp>
      <p:sp>
        <p:nvSpPr>
          <p:cNvPr id="5" name="Zástupný symbol pro text 2"/>
          <p:cNvSpPr txBox="1">
            <a:spLocks/>
          </p:cNvSpPr>
          <p:nvPr/>
        </p:nvSpPr>
        <p:spPr>
          <a:xfrm>
            <a:off x="6537764" y="3537012"/>
            <a:ext cx="2160240" cy="779334"/>
          </a:xfrm>
          <a:prstGeom prst="rect">
            <a:avLst/>
          </a:prstGeom>
        </p:spPr>
        <p:txBody>
          <a:bodyPr anchor="t" anchorCtr="0">
            <a:normAutofit/>
          </a:bodyPr>
          <a:lstStyle>
            <a:lvl1pPr marL="0" indent="0" algn="l" rtl="0" eaLnBrk="1" latinLnBrk="0" hangingPunct="1">
              <a:spcBef>
                <a:spcPts val="580"/>
              </a:spcBef>
              <a:buClr>
                <a:schemeClr val="accent1"/>
              </a:buClr>
              <a:buSzPct val="85000"/>
              <a:buFont typeface="Wingdings 2"/>
              <a:buNone/>
              <a:defRPr kumimoji="0"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548640" indent="-228600" algn="l" rtl="0" eaLnBrk="1" latinLnBrk="0" hangingPunct="1">
              <a:spcBef>
                <a:spcPts val="370"/>
              </a:spcBef>
              <a:buClr>
                <a:schemeClr val="accent2"/>
              </a:buClr>
              <a:buSzPct val="85000"/>
              <a:buFont typeface="Wingdings 2"/>
              <a:buNone/>
              <a:defRPr kumimoji="0"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822960" indent="-228600" algn="l" rtl="0" eaLnBrk="1" latinLnBrk="0" hangingPunct="1">
              <a:spcBef>
                <a:spcPts val="370"/>
              </a:spcBef>
              <a:buClr>
                <a:schemeClr val="accent1">
                  <a:tint val="60000"/>
                </a:schemeClr>
              </a:buClr>
              <a:buSzPct val="85000"/>
              <a:buFont typeface="Wingdings 2"/>
              <a:buNone/>
              <a:defRPr kumimoji="0"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97280" indent="-228600" algn="l" rtl="0" eaLnBrk="1" latinLnBrk="0" hangingPunct="1">
              <a:spcBef>
                <a:spcPts val="370"/>
              </a:spcBef>
              <a:buClr>
                <a:schemeClr val="accent3"/>
              </a:buClr>
              <a:buSzPct val="80000"/>
              <a:buFont typeface="Wingdings 2"/>
              <a:buNone/>
              <a:defRPr kumimoji="0"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371600" indent="-228600" algn="l" rtl="0" eaLnBrk="1" latinLnBrk="0" hangingPunct="1">
              <a:spcBef>
                <a:spcPts val="370"/>
              </a:spcBef>
              <a:buClr>
                <a:schemeClr val="accent3"/>
              </a:buClr>
              <a:buFontTx/>
              <a:buNone/>
              <a:defRPr kumimoji="0"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45920" indent="-228600" algn="l" rtl="0" eaLnBrk="1" latinLnBrk="0" hangingPunct="1">
              <a:spcBef>
                <a:spcPts val="370"/>
              </a:spcBef>
              <a:buClr>
                <a:schemeClr val="accent3"/>
              </a:buClr>
              <a:buChar char="•"/>
              <a:defRPr kumimoji="0"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228600" algn="l" rtl="0" eaLnBrk="1" latinLnBrk="0" hangingPunct="1">
              <a:spcBef>
                <a:spcPts val="370"/>
              </a:spcBef>
              <a:buClr>
                <a:schemeClr val="accent2"/>
              </a:buClr>
              <a:buChar char="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94560" indent="-228600" algn="l" rtl="0" eaLnBrk="1" latinLnBrk="0" hangingPunct="1">
              <a:spcBef>
                <a:spcPts val="370"/>
              </a:spcBef>
              <a:buClr>
                <a:schemeClr val="accent1">
                  <a:tint val="60000"/>
                </a:schemeClr>
              </a:buClr>
              <a:buChar char="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68880" indent="-228600" algn="l" rtl="0" eaLnBrk="1" latinLnBrk="0" hangingPunct="1">
              <a:spcBef>
                <a:spcPts val="370"/>
              </a:spcBef>
              <a:buClr>
                <a:schemeClr val="accent2">
                  <a:tint val="60000"/>
                </a:schemeClr>
              </a:buClr>
              <a:buChar char="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3600" b="1" dirty="0" smtClean="0">
                <a:solidFill>
                  <a:srgbClr val="FF0066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dřeň</a:t>
            </a:r>
            <a:endParaRPr lang="cs-CZ" sz="3600" b="1" dirty="0">
              <a:solidFill>
                <a:srgbClr val="FF0066"/>
              </a:solidFill>
              <a:latin typeface="Arial Unicode MS" pitchFamily="34" charset="-128"/>
              <a:ea typeface="Arial Unicode MS" pitchFamily="34" charset="-128"/>
              <a:cs typeface="Arial Unicode MS" pitchFamily="34" charset="-128"/>
            </a:endParaRPr>
          </a:p>
        </p:txBody>
      </p:sp>
      <p:sp>
        <p:nvSpPr>
          <p:cNvPr id="6" name="Zástupný symbol pro text 2"/>
          <p:cNvSpPr txBox="1">
            <a:spLocks/>
          </p:cNvSpPr>
          <p:nvPr/>
        </p:nvSpPr>
        <p:spPr>
          <a:xfrm>
            <a:off x="683568" y="2924944"/>
            <a:ext cx="2520280" cy="1224136"/>
          </a:xfrm>
          <a:prstGeom prst="rect">
            <a:avLst/>
          </a:prstGeom>
        </p:spPr>
        <p:txBody>
          <a:bodyPr anchor="t" anchorCtr="0">
            <a:normAutofit/>
          </a:bodyPr>
          <a:lstStyle>
            <a:lvl1pPr marL="0" indent="0" algn="l" rtl="0" eaLnBrk="1" latinLnBrk="0" hangingPunct="1">
              <a:spcBef>
                <a:spcPts val="580"/>
              </a:spcBef>
              <a:buClr>
                <a:schemeClr val="accent1"/>
              </a:buClr>
              <a:buSzPct val="85000"/>
              <a:buFont typeface="Wingdings 2"/>
              <a:buNone/>
              <a:defRPr kumimoji="0"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548640" indent="-228600" algn="l" rtl="0" eaLnBrk="1" latinLnBrk="0" hangingPunct="1">
              <a:spcBef>
                <a:spcPts val="370"/>
              </a:spcBef>
              <a:buClr>
                <a:schemeClr val="accent2"/>
              </a:buClr>
              <a:buSzPct val="85000"/>
              <a:buFont typeface="Wingdings 2"/>
              <a:buNone/>
              <a:defRPr kumimoji="0"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822960" indent="-228600" algn="l" rtl="0" eaLnBrk="1" latinLnBrk="0" hangingPunct="1">
              <a:spcBef>
                <a:spcPts val="370"/>
              </a:spcBef>
              <a:buClr>
                <a:schemeClr val="accent1">
                  <a:tint val="60000"/>
                </a:schemeClr>
              </a:buClr>
              <a:buSzPct val="85000"/>
              <a:buFont typeface="Wingdings 2"/>
              <a:buNone/>
              <a:defRPr kumimoji="0"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97280" indent="-228600" algn="l" rtl="0" eaLnBrk="1" latinLnBrk="0" hangingPunct="1">
              <a:spcBef>
                <a:spcPts val="370"/>
              </a:spcBef>
              <a:buClr>
                <a:schemeClr val="accent3"/>
              </a:buClr>
              <a:buSzPct val="80000"/>
              <a:buFont typeface="Wingdings 2"/>
              <a:buNone/>
              <a:defRPr kumimoji="0"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371600" indent="-228600" algn="l" rtl="0" eaLnBrk="1" latinLnBrk="0" hangingPunct="1">
              <a:spcBef>
                <a:spcPts val="370"/>
              </a:spcBef>
              <a:buClr>
                <a:schemeClr val="accent3"/>
              </a:buClr>
              <a:buFontTx/>
              <a:buNone/>
              <a:defRPr kumimoji="0"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45920" indent="-228600" algn="l" rtl="0" eaLnBrk="1" latinLnBrk="0" hangingPunct="1">
              <a:spcBef>
                <a:spcPts val="370"/>
              </a:spcBef>
              <a:buClr>
                <a:schemeClr val="accent3"/>
              </a:buClr>
              <a:buChar char="•"/>
              <a:defRPr kumimoji="0"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228600" algn="l" rtl="0" eaLnBrk="1" latinLnBrk="0" hangingPunct="1">
              <a:spcBef>
                <a:spcPts val="370"/>
              </a:spcBef>
              <a:buClr>
                <a:schemeClr val="accent2"/>
              </a:buClr>
              <a:buChar char="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94560" indent="-228600" algn="l" rtl="0" eaLnBrk="1" latinLnBrk="0" hangingPunct="1">
              <a:spcBef>
                <a:spcPts val="370"/>
              </a:spcBef>
              <a:buClr>
                <a:schemeClr val="accent1">
                  <a:tint val="60000"/>
                </a:schemeClr>
              </a:buClr>
              <a:buChar char="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68880" indent="-228600" algn="l" rtl="0" eaLnBrk="1" latinLnBrk="0" hangingPunct="1">
              <a:spcBef>
                <a:spcPts val="370"/>
              </a:spcBef>
              <a:buClr>
                <a:schemeClr val="accent2">
                  <a:tint val="60000"/>
                </a:schemeClr>
              </a:buClr>
              <a:buChar char="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3600" b="1" dirty="0" smtClean="0">
                <a:solidFill>
                  <a:srgbClr val="FF0066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ledvinová pánvička</a:t>
            </a:r>
            <a:endParaRPr lang="cs-CZ" sz="3600" b="1" dirty="0">
              <a:solidFill>
                <a:srgbClr val="FF0066"/>
              </a:solidFill>
              <a:latin typeface="Arial Unicode MS" pitchFamily="34" charset="-128"/>
              <a:ea typeface="Arial Unicode MS" pitchFamily="34" charset="-128"/>
              <a:cs typeface="Arial Unicode MS" pitchFamily="34" charset="-128"/>
            </a:endParaRPr>
          </a:p>
        </p:txBody>
      </p:sp>
      <p:sp>
        <p:nvSpPr>
          <p:cNvPr id="7" name="Zástupný symbol pro text 2"/>
          <p:cNvSpPr txBox="1">
            <a:spLocks/>
          </p:cNvSpPr>
          <p:nvPr/>
        </p:nvSpPr>
        <p:spPr>
          <a:xfrm>
            <a:off x="944871" y="4679433"/>
            <a:ext cx="2484276" cy="779334"/>
          </a:xfrm>
          <a:prstGeom prst="rect">
            <a:avLst/>
          </a:prstGeom>
        </p:spPr>
        <p:txBody>
          <a:bodyPr anchor="t" anchorCtr="0">
            <a:normAutofit/>
          </a:bodyPr>
          <a:lstStyle>
            <a:lvl1pPr marL="0" indent="0" algn="l" rtl="0" eaLnBrk="1" latinLnBrk="0" hangingPunct="1">
              <a:spcBef>
                <a:spcPts val="580"/>
              </a:spcBef>
              <a:buClr>
                <a:schemeClr val="accent1"/>
              </a:buClr>
              <a:buSzPct val="85000"/>
              <a:buFont typeface="Wingdings 2"/>
              <a:buNone/>
              <a:defRPr kumimoji="0"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548640" indent="-228600" algn="l" rtl="0" eaLnBrk="1" latinLnBrk="0" hangingPunct="1">
              <a:spcBef>
                <a:spcPts val="370"/>
              </a:spcBef>
              <a:buClr>
                <a:schemeClr val="accent2"/>
              </a:buClr>
              <a:buSzPct val="85000"/>
              <a:buFont typeface="Wingdings 2"/>
              <a:buNone/>
              <a:defRPr kumimoji="0"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822960" indent="-228600" algn="l" rtl="0" eaLnBrk="1" latinLnBrk="0" hangingPunct="1">
              <a:spcBef>
                <a:spcPts val="370"/>
              </a:spcBef>
              <a:buClr>
                <a:schemeClr val="accent1">
                  <a:tint val="60000"/>
                </a:schemeClr>
              </a:buClr>
              <a:buSzPct val="85000"/>
              <a:buFont typeface="Wingdings 2"/>
              <a:buNone/>
              <a:defRPr kumimoji="0"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97280" indent="-228600" algn="l" rtl="0" eaLnBrk="1" latinLnBrk="0" hangingPunct="1">
              <a:spcBef>
                <a:spcPts val="370"/>
              </a:spcBef>
              <a:buClr>
                <a:schemeClr val="accent3"/>
              </a:buClr>
              <a:buSzPct val="80000"/>
              <a:buFont typeface="Wingdings 2"/>
              <a:buNone/>
              <a:defRPr kumimoji="0"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371600" indent="-228600" algn="l" rtl="0" eaLnBrk="1" latinLnBrk="0" hangingPunct="1">
              <a:spcBef>
                <a:spcPts val="370"/>
              </a:spcBef>
              <a:buClr>
                <a:schemeClr val="accent3"/>
              </a:buClr>
              <a:buFontTx/>
              <a:buNone/>
              <a:defRPr kumimoji="0"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45920" indent="-228600" algn="l" rtl="0" eaLnBrk="1" latinLnBrk="0" hangingPunct="1">
              <a:spcBef>
                <a:spcPts val="370"/>
              </a:spcBef>
              <a:buClr>
                <a:schemeClr val="accent3"/>
              </a:buClr>
              <a:buChar char="•"/>
              <a:defRPr kumimoji="0"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228600" algn="l" rtl="0" eaLnBrk="1" latinLnBrk="0" hangingPunct="1">
              <a:spcBef>
                <a:spcPts val="370"/>
              </a:spcBef>
              <a:buClr>
                <a:schemeClr val="accent2"/>
              </a:buClr>
              <a:buChar char="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94560" indent="-228600" algn="l" rtl="0" eaLnBrk="1" latinLnBrk="0" hangingPunct="1">
              <a:spcBef>
                <a:spcPts val="370"/>
              </a:spcBef>
              <a:buClr>
                <a:schemeClr val="accent1">
                  <a:tint val="60000"/>
                </a:schemeClr>
              </a:buClr>
              <a:buChar char="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68880" indent="-228600" algn="l" rtl="0" eaLnBrk="1" latinLnBrk="0" hangingPunct="1">
              <a:spcBef>
                <a:spcPts val="370"/>
              </a:spcBef>
              <a:buClr>
                <a:schemeClr val="accent2">
                  <a:tint val="60000"/>
                </a:schemeClr>
              </a:buClr>
              <a:buChar char="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3600" b="1" dirty="0" smtClean="0">
                <a:solidFill>
                  <a:srgbClr val="FF0066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močovod</a:t>
            </a:r>
            <a:endParaRPr lang="cs-CZ" sz="3600" b="1" dirty="0">
              <a:solidFill>
                <a:srgbClr val="FF0066"/>
              </a:solidFill>
              <a:latin typeface="Arial Unicode MS" pitchFamily="34" charset="-128"/>
              <a:ea typeface="Arial Unicode MS" pitchFamily="34" charset="-128"/>
              <a:cs typeface="Arial Unicode MS" pitchFamily="34" charset="-128"/>
            </a:endParaRPr>
          </a:p>
        </p:txBody>
      </p:sp>
      <p:sp>
        <p:nvSpPr>
          <p:cNvPr id="8" name="Zástupný symbol pro text 2"/>
          <p:cNvSpPr txBox="1">
            <a:spLocks/>
          </p:cNvSpPr>
          <p:nvPr/>
        </p:nvSpPr>
        <p:spPr>
          <a:xfrm>
            <a:off x="6660232" y="1781200"/>
            <a:ext cx="2808312" cy="1215752"/>
          </a:xfrm>
          <a:prstGeom prst="rect">
            <a:avLst/>
          </a:prstGeom>
        </p:spPr>
        <p:txBody>
          <a:bodyPr anchor="t" anchorCtr="0">
            <a:noAutofit/>
          </a:bodyPr>
          <a:lstStyle>
            <a:lvl1pPr marL="0" indent="0" algn="l" rtl="0" eaLnBrk="1" latinLnBrk="0" hangingPunct="1">
              <a:spcBef>
                <a:spcPts val="580"/>
              </a:spcBef>
              <a:buClr>
                <a:schemeClr val="accent1"/>
              </a:buClr>
              <a:buSzPct val="85000"/>
              <a:buFont typeface="Wingdings 2"/>
              <a:buNone/>
              <a:defRPr kumimoji="0"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548640" indent="-228600" algn="l" rtl="0" eaLnBrk="1" latinLnBrk="0" hangingPunct="1">
              <a:spcBef>
                <a:spcPts val="370"/>
              </a:spcBef>
              <a:buClr>
                <a:schemeClr val="accent2"/>
              </a:buClr>
              <a:buSzPct val="85000"/>
              <a:buFont typeface="Wingdings 2"/>
              <a:buNone/>
              <a:defRPr kumimoji="0"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822960" indent="-228600" algn="l" rtl="0" eaLnBrk="1" latinLnBrk="0" hangingPunct="1">
              <a:spcBef>
                <a:spcPts val="370"/>
              </a:spcBef>
              <a:buClr>
                <a:schemeClr val="accent1">
                  <a:tint val="60000"/>
                </a:schemeClr>
              </a:buClr>
              <a:buSzPct val="85000"/>
              <a:buFont typeface="Wingdings 2"/>
              <a:buNone/>
              <a:defRPr kumimoji="0"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97280" indent="-228600" algn="l" rtl="0" eaLnBrk="1" latinLnBrk="0" hangingPunct="1">
              <a:spcBef>
                <a:spcPts val="370"/>
              </a:spcBef>
              <a:buClr>
                <a:schemeClr val="accent3"/>
              </a:buClr>
              <a:buSzPct val="80000"/>
              <a:buFont typeface="Wingdings 2"/>
              <a:buNone/>
              <a:defRPr kumimoji="0"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371600" indent="-228600" algn="l" rtl="0" eaLnBrk="1" latinLnBrk="0" hangingPunct="1">
              <a:spcBef>
                <a:spcPts val="370"/>
              </a:spcBef>
              <a:buClr>
                <a:schemeClr val="accent3"/>
              </a:buClr>
              <a:buFontTx/>
              <a:buNone/>
              <a:defRPr kumimoji="0"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45920" indent="-228600" algn="l" rtl="0" eaLnBrk="1" latinLnBrk="0" hangingPunct="1">
              <a:spcBef>
                <a:spcPts val="370"/>
              </a:spcBef>
              <a:buClr>
                <a:schemeClr val="accent3"/>
              </a:buClr>
              <a:buChar char="•"/>
              <a:defRPr kumimoji="0"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228600" algn="l" rtl="0" eaLnBrk="1" latinLnBrk="0" hangingPunct="1">
              <a:spcBef>
                <a:spcPts val="370"/>
              </a:spcBef>
              <a:buClr>
                <a:schemeClr val="accent2"/>
              </a:buClr>
              <a:buChar char="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94560" indent="-228600" algn="l" rtl="0" eaLnBrk="1" latinLnBrk="0" hangingPunct="1">
              <a:spcBef>
                <a:spcPts val="370"/>
              </a:spcBef>
              <a:buClr>
                <a:schemeClr val="accent1">
                  <a:tint val="60000"/>
                </a:schemeClr>
              </a:buClr>
              <a:buChar char="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68880" indent="-228600" algn="l" rtl="0" eaLnBrk="1" latinLnBrk="0" hangingPunct="1">
              <a:spcBef>
                <a:spcPts val="370"/>
              </a:spcBef>
              <a:buClr>
                <a:schemeClr val="accent2">
                  <a:tint val="60000"/>
                </a:schemeClr>
              </a:buClr>
              <a:buChar char="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3600" b="1" dirty="0" smtClean="0">
                <a:solidFill>
                  <a:srgbClr val="FF0066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vazivové</a:t>
            </a:r>
          </a:p>
          <a:p>
            <a:r>
              <a:rPr lang="cs-CZ" sz="3600" b="1" dirty="0" smtClean="0">
                <a:solidFill>
                  <a:srgbClr val="FF0066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pouzdro</a:t>
            </a:r>
            <a:endParaRPr lang="cs-CZ" sz="3600" b="1" dirty="0">
              <a:solidFill>
                <a:srgbClr val="FF0066"/>
              </a:solidFill>
              <a:latin typeface="Arial Unicode MS" pitchFamily="34" charset="-128"/>
              <a:ea typeface="Arial Unicode MS" pitchFamily="34" charset="-128"/>
              <a:cs typeface="Arial Unicode MS" pitchFamily="34" charset="-128"/>
            </a:endParaRPr>
          </a:p>
        </p:txBody>
      </p:sp>
      <p:sp>
        <p:nvSpPr>
          <p:cNvPr id="9" name="Zástupný symbol pro text 2"/>
          <p:cNvSpPr txBox="1">
            <a:spLocks/>
          </p:cNvSpPr>
          <p:nvPr/>
        </p:nvSpPr>
        <p:spPr>
          <a:xfrm>
            <a:off x="6192336" y="4797152"/>
            <a:ext cx="2160240" cy="779334"/>
          </a:xfrm>
          <a:prstGeom prst="rect">
            <a:avLst/>
          </a:prstGeom>
        </p:spPr>
        <p:txBody>
          <a:bodyPr anchor="t" anchorCtr="0">
            <a:normAutofit/>
          </a:bodyPr>
          <a:lstStyle>
            <a:lvl1pPr marL="0" indent="0" algn="l" rtl="0" eaLnBrk="1" latinLnBrk="0" hangingPunct="1">
              <a:spcBef>
                <a:spcPts val="580"/>
              </a:spcBef>
              <a:buClr>
                <a:schemeClr val="accent1"/>
              </a:buClr>
              <a:buSzPct val="85000"/>
              <a:buFont typeface="Wingdings 2"/>
              <a:buNone/>
              <a:defRPr kumimoji="0"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548640" indent="-228600" algn="l" rtl="0" eaLnBrk="1" latinLnBrk="0" hangingPunct="1">
              <a:spcBef>
                <a:spcPts val="370"/>
              </a:spcBef>
              <a:buClr>
                <a:schemeClr val="accent2"/>
              </a:buClr>
              <a:buSzPct val="85000"/>
              <a:buFont typeface="Wingdings 2"/>
              <a:buNone/>
              <a:defRPr kumimoji="0"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822960" indent="-228600" algn="l" rtl="0" eaLnBrk="1" latinLnBrk="0" hangingPunct="1">
              <a:spcBef>
                <a:spcPts val="370"/>
              </a:spcBef>
              <a:buClr>
                <a:schemeClr val="accent1">
                  <a:tint val="60000"/>
                </a:schemeClr>
              </a:buClr>
              <a:buSzPct val="85000"/>
              <a:buFont typeface="Wingdings 2"/>
              <a:buNone/>
              <a:defRPr kumimoji="0"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97280" indent="-228600" algn="l" rtl="0" eaLnBrk="1" latinLnBrk="0" hangingPunct="1">
              <a:spcBef>
                <a:spcPts val="370"/>
              </a:spcBef>
              <a:buClr>
                <a:schemeClr val="accent3"/>
              </a:buClr>
              <a:buSzPct val="80000"/>
              <a:buFont typeface="Wingdings 2"/>
              <a:buNone/>
              <a:defRPr kumimoji="0"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371600" indent="-228600" algn="l" rtl="0" eaLnBrk="1" latinLnBrk="0" hangingPunct="1">
              <a:spcBef>
                <a:spcPts val="370"/>
              </a:spcBef>
              <a:buClr>
                <a:schemeClr val="accent3"/>
              </a:buClr>
              <a:buFontTx/>
              <a:buNone/>
              <a:defRPr kumimoji="0"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45920" indent="-228600" algn="l" rtl="0" eaLnBrk="1" latinLnBrk="0" hangingPunct="1">
              <a:spcBef>
                <a:spcPts val="370"/>
              </a:spcBef>
              <a:buClr>
                <a:schemeClr val="accent3"/>
              </a:buClr>
              <a:buChar char="•"/>
              <a:defRPr kumimoji="0"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228600" algn="l" rtl="0" eaLnBrk="1" latinLnBrk="0" hangingPunct="1">
              <a:spcBef>
                <a:spcPts val="370"/>
              </a:spcBef>
              <a:buClr>
                <a:schemeClr val="accent2"/>
              </a:buClr>
              <a:buChar char="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94560" indent="-228600" algn="l" rtl="0" eaLnBrk="1" latinLnBrk="0" hangingPunct="1">
              <a:spcBef>
                <a:spcPts val="370"/>
              </a:spcBef>
              <a:buClr>
                <a:schemeClr val="accent1">
                  <a:tint val="60000"/>
                </a:schemeClr>
              </a:buClr>
              <a:buChar char="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68880" indent="-228600" algn="l" rtl="0" eaLnBrk="1" latinLnBrk="0" hangingPunct="1">
              <a:spcBef>
                <a:spcPts val="370"/>
              </a:spcBef>
              <a:buClr>
                <a:schemeClr val="accent2">
                  <a:tint val="60000"/>
                </a:schemeClr>
              </a:buClr>
              <a:buChar char="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3600" b="1" dirty="0" smtClean="0">
                <a:solidFill>
                  <a:srgbClr val="FF0066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kůra</a:t>
            </a:r>
            <a:endParaRPr lang="cs-CZ" sz="3600" b="1" dirty="0">
              <a:solidFill>
                <a:srgbClr val="FF0066"/>
              </a:solidFill>
              <a:latin typeface="Arial Unicode MS" pitchFamily="34" charset="-128"/>
              <a:ea typeface="Arial Unicode MS" pitchFamily="34" charset="-128"/>
              <a:cs typeface="Arial Unicode MS" pitchFamily="34" charset="-128"/>
            </a:endParaRPr>
          </a:p>
        </p:txBody>
      </p:sp>
      <p:sp>
        <p:nvSpPr>
          <p:cNvPr id="10" name="Zástupný symbol pro text 2"/>
          <p:cNvSpPr txBox="1">
            <a:spLocks/>
          </p:cNvSpPr>
          <p:nvPr/>
        </p:nvSpPr>
        <p:spPr>
          <a:xfrm>
            <a:off x="755576" y="1468628"/>
            <a:ext cx="2664296" cy="1139374"/>
          </a:xfrm>
          <a:prstGeom prst="rect">
            <a:avLst/>
          </a:prstGeom>
        </p:spPr>
        <p:txBody>
          <a:bodyPr anchor="t" anchorCtr="0">
            <a:noAutofit/>
          </a:bodyPr>
          <a:lstStyle>
            <a:lvl1pPr marL="0" indent="0" algn="l" rtl="0" eaLnBrk="1" latinLnBrk="0" hangingPunct="1">
              <a:spcBef>
                <a:spcPts val="580"/>
              </a:spcBef>
              <a:buClr>
                <a:schemeClr val="accent1"/>
              </a:buClr>
              <a:buSzPct val="85000"/>
              <a:buFont typeface="Wingdings 2"/>
              <a:buNone/>
              <a:defRPr kumimoji="0"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548640" indent="-228600" algn="l" rtl="0" eaLnBrk="1" latinLnBrk="0" hangingPunct="1">
              <a:spcBef>
                <a:spcPts val="370"/>
              </a:spcBef>
              <a:buClr>
                <a:schemeClr val="accent2"/>
              </a:buClr>
              <a:buSzPct val="85000"/>
              <a:buFont typeface="Wingdings 2"/>
              <a:buNone/>
              <a:defRPr kumimoji="0"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822960" indent="-228600" algn="l" rtl="0" eaLnBrk="1" latinLnBrk="0" hangingPunct="1">
              <a:spcBef>
                <a:spcPts val="370"/>
              </a:spcBef>
              <a:buClr>
                <a:schemeClr val="accent1">
                  <a:tint val="60000"/>
                </a:schemeClr>
              </a:buClr>
              <a:buSzPct val="85000"/>
              <a:buFont typeface="Wingdings 2"/>
              <a:buNone/>
              <a:defRPr kumimoji="0"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97280" indent="-228600" algn="l" rtl="0" eaLnBrk="1" latinLnBrk="0" hangingPunct="1">
              <a:spcBef>
                <a:spcPts val="370"/>
              </a:spcBef>
              <a:buClr>
                <a:schemeClr val="accent3"/>
              </a:buClr>
              <a:buSzPct val="80000"/>
              <a:buFont typeface="Wingdings 2"/>
              <a:buNone/>
              <a:defRPr kumimoji="0"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371600" indent="-228600" algn="l" rtl="0" eaLnBrk="1" latinLnBrk="0" hangingPunct="1">
              <a:spcBef>
                <a:spcPts val="370"/>
              </a:spcBef>
              <a:buClr>
                <a:schemeClr val="accent3"/>
              </a:buClr>
              <a:buFontTx/>
              <a:buNone/>
              <a:defRPr kumimoji="0"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45920" indent="-228600" algn="l" rtl="0" eaLnBrk="1" latinLnBrk="0" hangingPunct="1">
              <a:spcBef>
                <a:spcPts val="370"/>
              </a:spcBef>
              <a:buClr>
                <a:schemeClr val="accent3"/>
              </a:buClr>
              <a:buChar char="•"/>
              <a:defRPr kumimoji="0"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228600" algn="l" rtl="0" eaLnBrk="1" latinLnBrk="0" hangingPunct="1">
              <a:spcBef>
                <a:spcPts val="370"/>
              </a:spcBef>
              <a:buClr>
                <a:schemeClr val="accent2"/>
              </a:buClr>
              <a:buChar char="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94560" indent="-228600" algn="l" rtl="0" eaLnBrk="1" latinLnBrk="0" hangingPunct="1">
              <a:spcBef>
                <a:spcPts val="370"/>
              </a:spcBef>
              <a:buClr>
                <a:schemeClr val="accent1">
                  <a:tint val="60000"/>
                </a:schemeClr>
              </a:buClr>
              <a:buChar char="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68880" indent="-228600" algn="l" rtl="0" eaLnBrk="1" latinLnBrk="0" hangingPunct="1">
              <a:spcBef>
                <a:spcPts val="370"/>
              </a:spcBef>
              <a:buClr>
                <a:schemeClr val="accent2">
                  <a:tint val="60000"/>
                </a:schemeClr>
              </a:buClr>
              <a:buChar char="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3600" b="1" dirty="0" smtClean="0">
                <a:solidFill>
                  <a:srgbClr val="FF0066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ledvinové pyramidy</a:t>
            </a:r>
            <a:endParaRPr lang="cs-CZ" sz="3600" b="1" dirty="0">
              <a:solidFill>
                <a:srgbClr val="FF0066"/>
              </a:solidFill>
              <a:latin typeface="Arial Unicode MS" pitchFamily="34" charset="-128"/>
              <a:ea typeface="Arial Unicode MS" pitchFamily="34" charset="-128"/>
              <a:cs typeface="Arial Unicode MS" pitchFamily="34" charset="-128"/>
            </a:endParaRPr>
          </a:p>
        </p:txBody>
      </p:sp>
      <p:cxnSp>
        <p:nvCxnSpPr>
          <p:cNvPr id="11" name="Přímá spojnice 10"/>
          <p:cNvCxnSpPr/>
          <p:nvPr/>
        </p:nvCxnSpPr>
        <p:spPr>
          <a:xfrm flipH="1" flipV="1">
            <a:off x="3059832" y="2018467"/>
            <a:ext cx="1368152" cy="546437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 flipH="1" flipV="1">
            <a:off x="3059832" y="2018467"/>
            <a:ext cx="1800200" cy="127606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 flipH="1">
            <a:off x="3023828" y="3369746"/>
            <a:ext cx="1980220" cy="167267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 flipH="1" flipV="1">
            <a:off x="3059832" y="5064195"/>
            <a:ext cx="504056" cy="130696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 flipH="1" flipV="1">
            <a:off x="5688124" y="2018468"/>
            <a:ext cx="1188132" cy="31765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 flipH="1" flipV="1">
            <a:off x="5688124" y="3537013"/>
            <a:ext cx="828092" cy="402421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 flipH="1">
            <a:off x="5004048" y="3939433"/>
            <a:ext cx="1512168" cy="512493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 flipH="1" flipV="1">
            <a:off x="5418094" y="2576541"/>
            <a:ext cx="1098122" cy="1362893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 flipH="1" flipV="1">
            <a:off x="5076056" y="4958042"/>
            <a:ext cx="1206134" cy="222117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026254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Zástupný symbol pro obsah 5"/>
          <p:cNvPicPr>
            <a:picLocks noGrp="1" noChangeAspect="1"/>
          </p:cNvPicPr>
          <p:nvPr>
            <p:ph sz="quarter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83968" y="656691"/>
            <a:ext cx="4524183" cy="5688633"/>
          </a:xfr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25760"/>
            <a:ext cx="3600400" cy="1143000"/>
          </a:xfrm>
        </p:spPr>
        <p:txBody>
          <a:bodyPr>
            <a:normAutofit/>
          </a:bodyPr>
          <a:lstStyle/>
          <a:p>
            <a:r>
              <a:rPr lang="cs-CZ" sz="4400" dirty="0" smtClean="0"/>
              <a:t>Části ledviny</a:t>
            </a:r>
            <a:endParaRPr lang="cs-CZ" sz="4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79868" y="1269752"/>
            <a:ext cx="432048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Ledvinové pyramidy jsou uloženy:</a:t>
            </a:r>
            <a:endParaRPr lang="cs-CZ" sz="3200" dirty="0">
              <a:latin typeface="Arial Unicode MS" pitchFamily="34" charset="-128"/>
              <a:ea typeface="Arial Unicode MS" pitchFamily="34" charset="-128"/>
              <a:cs typeface="Arial Unicode MS" pitchFamily="34" charset="-128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31912" y="2374679"/>
            <a:ext cx="258390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a) v pouzdru</a:t>
            </a:r>
            <a:endParaRPr lang="cs-CZ" sz="3200" dirty="0">
              <a:latin typeface="Arial Unicode MS" pitchFamily="34" charset="-128"/>
              <a:ea typeface="Arial Unicode MS" pitchFamily="34" charset="-128"/>
              <a:cs typeface="Arial Unicode MS" pitchFamily="34" charset="-128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23528" y="3501008"/>
            <a:ext cx="20078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c) v kůře</a:t>
            </a:r>
            <a:endParaRPr lang="cs-CZ" sz="3200" dirty="0">
              <a:latin typeface="Arial Unicode MS" pitchFamily="34" charset="-128"/>
              <a:ea typeface="Arial Unicode MS" pitchFamily="34" charset="-128"/>
              <a:cs typeface="Arial Unicode MS" pitchFamily="34" charset="-128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23528" y="2916233"/>
            <a:ext cx="259228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</a:t>
            </a:r>
            <a:r>
              <a:rPr lang="cs-CZ" sz="32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  ve dřeni</a:t>
            </a:r>
            <a:endParaRPr lang="cs-CZ" sz="3200" dirty="0">
              <a:latin typeface="Arial Unicode MS" pitchFamily="34" charset="-128"/>
              <a:ea typeface="Arial Unicode MS" pitchFamily="34" charset="-128"/>
              <a:cs typeface="Arial Unicode MS" pitchFamily="34" charset="-128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49780" y="4564285"/>
            <a:ext cx="4206196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Ve vrcholech pyramid ústí </a:t>
            </a:r>
            <a:r>
              <a:rPr lang="cs-CZ" sz="2800" u="sng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                </a:t>
            </a:r>
            <a:r>
              <a:rPr lang="cs-CZ" sz="28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kanálky do ledvinové </a:t>
            </a:r>
            <a:r>
              <a:rPr lang="cs-CZ" sz="2800" u="sng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               </a:t>
            </a:r>
            <a:r>
              <a:rPr lang="cs-CZ" sz="28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.</a:t>
            </a:r>
            <a:endParaRPr lang="cs-CZ" sz="2800" dirty="0">
              <a:latin typeface="Arial Unicode MS" pitchFamily="34" charset="-128"/>
              <a:ea typeface="Arial Unicode MS" pitchFamily="34" charset="-128"/>
              <a:cs typeface="Arial Unicode MS" pitchFamily="34" charset="-128"/>
            </a:endParaRPr>
          </a:p>
        </p:txBody>
      </p:sp>
      <p:cxnSp>
        <p:nvCxnSpPr>
          <p:cNvPr id="11" name="Přímá spojnice 10"/>
          <p:cNvCxnSpPr/>
          <p:nvPr/>
        </p:nvCxnSpPr>
        <p:spPr>
          <a:xfrm flipV="1">
            <a:off x="3995936" y="1412776"/>
            <a:ext cx="2160240" cy="21602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3995936" y="1628800"/>
            <a:ext cx="1368152" cy="36004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3995936" y="1628800"/>
            <a:ext cx="3960440" cy="2456983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ovéPole 17"/>
          <p:cNvSpPr txBox="1"/>
          <p:nvPr/>
        </p:nvSpPr>
        <p:spPr>
          <a:xfrm>
            <a:off x="1094478" y="4995172"/>
            <a:ext cx="153330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sběrné</a:t>
            </a:r>
            <a:endParaRPr lang="cs-CZ" sz="2800" dirty="0">
              <a:solidFill>
                <a:srgbClr val="FF0000"/>
              </a:solidFill>
              <a:latin typeface="Arial Unicode MS" pitchFamily="34" charset="-128"/>
              <a:ea typeface="Arial Unicode MS" pitchFamily="34" charset="-128"/>
              <a:cs typeface="Arial Unicode MS" pitchFamily="34" charset="-128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2360890" y="5426060"/>
            <a:ext cx="170705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pánvičky</a:t>
            </a:r>
            <a:endParaRPr lang="cs-CZ" sz="2800" dirty="0">
              <a:solidFill>
                <a:srgbClr val="FF0000"/>
              </a:solidFill>
              <a:latin typeface="Arial Unicode MS" pitchFamily="34" charset="-128"/>
              <a:ea typeface="Arial Unicode MS" pitchFamily="34" charset="-128"/>
              <a:cs typeface="Arial Unicode MS" pitchFamily="34" charset="-128"/>
            </a:endParaRPr>
          </a:p>
        </p:txBody>
      </p:sp>
      <p:cxnSp>
        <p:nvCxnSpPr>
          <p:cNvPr id="21" name="Přímá spojnice 20"/>
          <p:cNvCxnSpPr/>
          <p:nvPr/>
        </p:nvCxnSpPr>
        <p:spPr>
          <a:xfrm flipV="1">
            <a:off x="3851920" y="3793396"/>
            <a:ext cx="2664296" cy="189427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TextovéPole 22"/>
          <p:cNvSpPr txBox="1"/>
          <p:nvPr/>
        </p:nvSpPr>
        <p:spPr>
          <a:xfrm>
            <a:off x="331912" y="2959454"/>
            <a:ext cx="259228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b) </a:t>
            </a:r>
            <a:endParaRPr lang="cs-CZ" sz="3200" dirty="0">
              <a:latin typeface="Arial Unicode MS" pitchFamily="34" charset="-128"/>
              <a:ea typeface="Arial Unicode MS" pitchFamily="34" charset="-128"/>
              <a:cs typeface="Arial Unicode MS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8380351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-4.07407E-6 L -3.33333E-6 -0.1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5000"/>
                                    </p:animMotion>
                                  </p:childTnLst>
                                </p:cTn>
                              </p:par>
                              <p:par>
                                <p:cTn id="15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  <p:bldP spid="18" grpId="0"/>
      <p:bldP spid="19" grpId="0"/>
      <p:bldP spid="2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sz="quarter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87824" y="954919"/>
            <a:ext cx="3816423" cy="5064881"/>
          </a:xfr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dirty="0" smtClean="0"/>
              <a:t>Nefron:</a:t>
            </a:r>
            <a:endParaRPr lang="cs-CZ" sz="4400" dirty="0"/>
          </a:p>
        </p:txBody>
      </p:sp>
      <p:cxnSp>
        <p:nvCxnSpPr>
          <p:cNvPr id="6" name="Přímá spojnice 5"/>
          <p:cNvCxnSpPr/>
          <p:nvPr/>
        </p:nvCxnSpPr>
        <p:spPr>
          <a:xfrm flipH="1">
            <a:off x="2483768" y="1628800"/>
            <a:ext cx="720080" cy="0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 flipH="1">
            <a:off x="2555776" y="2276872"/>
            <a:ext cx="1368152" cy="0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flipH="1">
            <a:off x="2555776" y="3068960"/>
            <a:ext cx="970175" cy="0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 flipH="1">
            <a:off x="2555776" y="2420888"/>
            <a:ext cx="2664296" cy="1368152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 flipH="1">
            <a:off x="2555776" y="3104964"/>
            <a:ext cx="3312368" cy="684076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 flipH="1" flipV="1">
            <a:off x="2555776" y="3789040"/>
            <a:ext cx="2304256" cy="756084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 flipV="1">
            <a:off x="6228184" y="4725144"/>
            <a:ext cx="1224136" cy="576064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Zástupný symbol pro text 2"/>
          <p:cNvSpPr txBox="1">
            <a:spLocks/>
          </p:cNvSpPr>
          <p:nvPr/>
        </p:nvSpPr>
        <p:spPr>
          <a:xfrm>
            <a:off x="107504" y="1353522"/>
            <a:ext cx="2736304" cy="779334"/>
          </a:xfrm>
          <a:prstGeom prst="rect">
            <a:avLst/>
          </a:prstGeom>
        </p:spPr>
        <p:txBody>
          <a:bodyPr anchor="t" anchorCtr="0">
            <a:normAutofit fontScale="92500"/>
          </a:bodyPr>
          <a:lstStyle>
            <a:lvl1pPr marL="0" indent="0" algn="l" rtl="0" eaLnBrk="1" latinLnBrk="0" hangingPunct="1">
              <a:spcBef>
                <a:spcPts val="580"/>
              </a:spcBef>
              <a:buClr>
                <a:schemeClr val="accent1"/>
              </a:buClr>
              <a:buSzPct val="85000"/>
              <a:buFont typeface="Wingdings 2"/>
              <a:buNone/>
              <a:defRPr kumimoji="0"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548640" indent="-228600" algn="l" rtl="0" eaLnBrk="1" latinLnBrk="0" hangingPunct="1">
              <a:spcBef>
                <a:spcPts val="370"/>
              </a:spcBef>
              <a:buClr>
                <a:schemeClr val="accent2"/>
              </a:buClr>
              <a:buSzPct val="85000"/>
              <a:buFont typeface="Wingdings 2"/>
              <a:buNone/>
              <a:defRPr kumimoji="0"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822960" indent="-228600" algn="l" rtl="0" eaLnBrk="1" latinLnBrk="0" hangingPunct="1">
              <a:spcBef>
                <a:spcPts val="370"/>
              </a:spcBef>
              <a:buClr>
                <a:schemeClr val="accent1">
                  <a:tint val="60000"/>
                </a:schemeClr>
              </a:buClr>
              <a:buSzPct val="85000"/>
              <a:buFont typeface="Wingdings 2"/>
              <a:buNone/>
              <a:defRPr kumimoji="0"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97280" indent="-228600" algn="l" rtl="0" eaLnBrk="1" latinLnBrk="0" hangingPunct="1">
              <a:spcBef>
                <a:spcPts val="370"/>
              </a:spcBef>
              <a:buClr>
                <a:schemeClr val="accent3"/>
              </a:buClr>
              <a:buSzPct val="80000"/>
              <a:buFont typeface="Wingdings 2"/>
              <a:buNone/>
              <a:defRPr kumimoji="0"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371600" indent="-228600" algn="l" rtl="0" eaLnBrk="1" latinLnBrk="0" hangingPunct="1">
              <a:spcBef>
                <a:spcPts val="370"/>
              </a:spcBef>
              <a:buClr>
                <a:schemeClr val="accent3"/>
              </a:buClr>
              <a:buFontTx/>
              <a:buNone/>
              <a:defRPr kumimoji="0"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45920" indent="-228600" algn="l" rtl="0" eaLnBrk="1" latinLnBrk="0" hangingPunct="1">
              <a:spcBef>
                <a:spcPts val="370"/>
              </a:spcBef>
              <a:buClr>
                <a:schemeClr val="accent3"/>
              </a:buClr>
              <a:buChar char="•"/>
              <a:defRPr kumimoji="0"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228600" algn="l" rtl="0" eaLnBrk="1" latinLnBrk="0" hangingPunct="1">
              <a:spcBef>
                <a:spcPts val="370"/>
              </a:spcBef>
              <a:buClr>
                <a:schemeClr val="accent2"/>
              </a:buClr>
              <a:buChar char="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94560" indent="-228600" algn="l" rtl="0" eaLnBrk="1" latinLnBrk="0" hangingPunct="1">
              <a:spcBef>
                <a:spcPts val="370"/>
              </a:spcBef>
              <a:buClr>
                <a:schemeClr val="accent1">
                  <a:tint val="60000"/>
                </a:schemeClr>
              </a:buClr>
              <a:buChar char="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68880" indent="-228600" algn="l" rtl="0" eaLnBrk="1" latinLnBrk="0" hangingPunct="1">
              <a:spcBef>
                <a:spcPts val="370"/>
              </a:spcBef>
              <a:buClr>
                <a:schemeClr val="accent2">
                  <a:tint val="60000"/>
                </a:schemeClr>
              </a:buClr>
              <a:buChar char="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800" dirty="0" smtClean="0">
                <a:solidFill>
                  <a:srgbClr val="FF0066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odvodní tepénka</a:t>
            </a:r>
            <a:endParaRPr lang="cs-CZ" sz="2800" dirty="0">
              <a:solidFill>
                <a:srgbClr val="FF0066"/>
              </a:solidFill>
              <a:latin typeface="Arial Unicode MS" pitchFamily="34" charset="-128"/>
              <a:ea typeface="Arial Unicode MS" pitchFamily="34" charset="-128"/>
              <a:cs typeface="Arial Unicode MS" pitchFamily="34" charset="-128"/>
            </a:endParaRPr>
          </a:p>
        </p:txBody>
      </p:sp>
      <p:sp>
        <p:nvSpPr>
          <p:cNvPr id="22" name="Zástupný symbol pro text 2"/>
          <p:cNvSpPr txBox="1">
            <a:spLocks/>
          </p:cNvSpPr>
          <p:nvPr/>
        </p:nvSpPr>
        <p:spPr>
          <a:xfrm>
            <a:off x="107504" y="2024545"/>
            <a:ext cx="2664296" cy="540359"/>
          </a:xfrm>
          <a:prstGeom prst="rect">
            <a:avLst/>
          </a:prstGeom>
        </p:spPr>
        <p:txBody>
          <a:bodyPr anchor="t" anchorCtr="0">
            <a:normAutofit fontScale="92500"/>
          </a:bodyPr>
          <a:lstStyle>
            <a:lvl1pPr marL="0" indent="0" algn="l" rtl="0" eaLnBrk="1" latinLnBrk="0" hangingPunct="1">
              <a:spcBef>
                <a:spcPts val="580"/>
              </a:spcBef>
              <a:buClr>
                <a:schemeClr val="accent1"/>
              </a:buClr>
              <a:buSzPct val="85000"/>
              <a:buFont typeface="Wingdings 2"/>
              <a:buNone/>
              <a:defRPr kumimoji="0"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548640" indent="-228600" algn="l" rtl="0" eaLnBrk="1" latinLnBrk="0" hangingPunct="1">
              <a:spcBef>
                <a:spcPts val="370"/>
              </a:spcBef>
              <a:buClr>
                <a:schemeClr val="accent2"/>
              </a:buClr>
              <a:buSzPct val="85000"/>
              <a:buFont typeface="Wingdings 2"/>
              <a:buNone/>
              <a:defRPr kumimoji="0"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822960" indent="-228600" algn="l" rtl="0" eaLnBrk="1" latinLnBrk="0" hangingPunct="1">
              <a:spcBef>
                <a:spcPts val="370"/>
              </a:spcBef>
              <a:buClr>
                <a:schemeClr val="accent1">
                  <a:tint val="60000"/>
                </a:schemeClr>
              </a:buClr>
              <a:buSzPct val="85000"/>
              <a:buFont typeface="Wingdings 2"/>
              <a:buNone/>
              <a:defRPr kumimoji="0"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97280" indent="-228600" algn="l" rtl="0" eaLnBrk="1" latinLnBrk="0" hangingPunct="1">
              <a:spcBef>
                <a:spcPts val="370"/>
              </a:spcBef>
              <a:buClr>
                <a:schemeClr val="accent3"/>
              </a:buClr>
              <a:buSzPct val="80000"/>
              <a:buFont typeface="Wingdings 2"/>
              <a:buNone/>
              <a:defRPr kumimoji="0"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371600" indent="-228600" algn="l" rtl="0" eaLnBrk="1" latinLnBrk="0" hangingPunct="1">
              <a:spcBef>
                <a:spcPts val="370"/>
              </a:spcBef>
              <a:buClr>
                <a:schemeClr val="accent3"/>
              </a:buClr>
              <a:buFontTx/>
              <a:buNone/>
              <a:defRPr kumimoji="0"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45920" indent="-228600" algn="l" rtl="0" eaLnBrk="1" latinLnBrk="0" hangingPunct="1">
              <a:spcBef>
                <a:spcPts val="370"/>
              </a:spcBef>
              <a:buClr>
                <a:schemeClr val="accent3"/>
              </a:buClr>
              <a:buChar char="•"/>
              <a:defRPr kumimoji="0"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228600" algn="l" rtl="0" eaLnBrk="1" latinLnBrk="0" hangingPunct="1">
              <a:spcBef>
                <a:spcPts val="370"/>
              </a:spcBef>
              <a:buClr>
                <a:schemeClr val="accent2"/>
              </a:buClr>
              <a:buChar char="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94560" indent="-228600" algn="l" rtl="0" eaLnBrk="1" latinLnBrk="0" hangingPunct="1">
              <a:spcBef>
                <a:spcPts val="370"/>
              </a:spcBef>
              <a:buClr>
                <a:schemeClr val="accent1">
                  <a:tint val="60000"/>
                </a:schemeClr>
              </a:buClr>
              <a:buChar char="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68880" indent="-228600" algn="l" rtl="0" eaLnBrk="1" latinLnBrk="0" hangingPunct="1">
              <a:spcBef>
                <a:spcPts val="370"/>
              </a:spcBef>
              <a:buClr>
                <a:schemeClr val="accent2">
                  <a:tint val="60000"/>
                </a:schemeClr>
              </a:buClr>
              <a:buChar char="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800" dirty="0" smtClean="0">
                <a:solidFill>
                  <a:srgbClr val="FF0066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klubko vlásečnic</a:t>
            </a:r>
            <a:endParaRPr lang="cs-CZ" sz="2800" dirty="0">
              <a:solidFill>
                <a:srgbClr val="FF0066"/>
              </a:solidFill>
              <a:latin typeface="Arial Unicode MS" pitchFamily="34" charset="-128"/>
              <a:ea typeface="Arial Unicode MS" pitchFamily="34" charset="-128"/>
              <a:cs typeface="Arial Unicode MS" pitchFamily="34" charset="-128"/>
            </a:endParaRPr>
          </a:p>
        </p:txBody>
      </p:sp>
      <p:sp>
        <p:nvSpPr>
          <p:cNvPr id="23" name="Zástupný symbol pro text 2"/>
          <p:cNvSpPr txBox="1">
            <a:spLocks/>
          </p:cNvSpPr>
          <p:nvPr/>
        </p:nvSpPr>
        <p:spPr>
          <a:xfrm>
            <a:off x="71500" y="2787305"/>
            <a:ext cx="2736304" cy="569687"/>
          </a:xfrm>
          <a:prstGeom prst="rect">
            <a:avLst/>
          </a:prstGeom>
        </p:spPr>
        <p:txBody>
          <a:bodyPr anchor="t" anchorCtr="0">
            <a:normAutofit fontScale="92500"/>
          </a:bodyPr>
          <a:lstStyle>
            <a:lvl1pPr marL="0" indent="0" algn="l" rtl="0" eaLnBrk="1" latinLnBrk="0" hangingPunct="1">
              <a:spcBef>
                <a:spcPts val="580"/>
              </a:spcBef>
              <a:buClr>
                <a:schemeClr val="accent1"/>
              </a:buClr>
              <a:buSzPct val="85000"/>
              <a:buFont typeface="Wingdings 2"/>
              <a:buNone/>
              <a:defRPr kumimoji="0"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548640" indent="-228600" algn="l" rtl="0" eaLnBrk="1" latinLnBrk="0" hangingPunct="1">
              <a:spcBef>
                <a:spcPts val="370"/>
              </a:spcBef>
              <a:buClr>
                <a:schemeClr val="accent2"/>
              </a:buClr>
              <a:buSzPct val="85000"/>
              <a:buFont typeface="Wingdings 2"/>
              <a:buNone/>
              <a:defRPr kumimoji="0"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822960" indent="-228600" algn="l" rtl="0" eaLnBrk="1" latinLnBrk="0" hangingPunct="1">
              <a:spcBef>
                <a:spcPts val="370"/>
              </a:spcBef>
              <a:buClr>
                <a:schemeClr val="accent1">
                  <a:tint val="60000"/>
                </a:schemeClr>
              </a:buClr>
              <a:buSzPct val="85000"/>
              <a:buFont typeface="Wingdings 2"/>
              <a:buNone/>
              <a:defRPr kumimoji="0"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97280" indent="-228600" algn="l" rtl="0" eaLnBrk="1" latinLnBrk="0" hangingPunct="1">
              <a:spcBef>
                <a:spcPts val="370"/>
              </a:spcBef>
              <a:buClr>
                <a:schemeClr val="accent3"/>
              </a:buClr>
              <a:buSzPct val="80000"/>
              <a:buFont typeface="Wingdings 2"/>
              <a:buNone/>
              <a:defRPr kumimoji="0"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371600" indent="-228600" algn="l" rtl="0" eaLnBrk="1" latinLnBrk="0" hangingPunct="1">
              <a:spcBef>
                <a:spcPts val="370"/>
              </a:spcBef>
              <a:buClr>
                <a:schemeClr val="accent3"/>
              </a:buClr>
              <a:buFontTx/>
              <a:buNone/>
              <a:defRPr kumimoji="0"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45920" indent="-228600" algn="l" rtl="0" eaLnBrk="1" latinLnBrk="0" hangingPunct="1">
              <a:spcBef>
                <a:spcPts val="370"/>
              </a:spcBef>
              <a:buClr>
                <a:schemeClr val="accent3"/>
              </a:buClr>
              <a:buChar char="•"/>
              <a:defRPr kumimoji="0"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228600" algn="l" rtl="0" eaLnBrk="1" latinLnBrk="0" hangingPunct="1">
              <a:spcBef>
                <a:spcPts val="370"/>
              </a:spcBef>
              <a:buClr>
                <a:schemeClr val="accent2"/>
              </a:buClr>
              <a:buChar char="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94560" indent="-228600" algn="l" rtl="0" eaLnBrk="1" latinLnBrk="0" hangingPunct="1">
              <a:spcBef>
                <a:spcPts val="370"/>
              </a:spcBef>
              <a:buClr>
                <a:schemeClr val="accent1">
                  <a:tint val="60000"/>
                </a:schemeClr>
              </a:buClr>
              <a:buChar char="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68880" indent="-228600" algn="l" rtl="0" eaLnBrk="1" latinLnBrk="0" hangingPunct="1">
              <a:spcBef>
                <a:spcPts val="370"/>
              </a:spcBef>
              <a:buClr>
                <a:schemeClr val="accent2">
                  <a:tint val="60000"/>
                </a:schemeClr>
              </a:buClr>
              <a:buChar char="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800" dirty="0" smtClean="0">
                <a:solidFill>
                  <a:srgbClr val="FF0066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přívodní tepénka</a:t>
            </a:r>
            <a:endParaRPr lang="cs-CZ" sz="2800" dirty="0">
              <a:solidFill>
                <a:srgbClr val="FF0066"/>
              </a:solidFill>
              <a:latin typeface="Arial Unicode MS" pitchFamily="34" charset="-128"/>
              <a:ea typeface="Arial Unicode MS" pitchFamily="34" charset="-128"/>
              <a:cs typeface="Arial Unicode MS" pitchFamily="34" charset="-128"/>
            </a:endParaRPr>
          </a:p>
        </p:txBody>
      </p:sp>
      <p:sp>
        <p:nvSpPr>
          <p:cNvPr id="24" name="Zástupný symbol pro text 2"/>
          <p:cNvSpPr txBox="1">
            <a:spLocks/>
          </p:cNvSpPr>
          <p:nvPr/>
        </p:nvSpPr>
        <p:spPr>
          <a:xfrm>
            <a:off x="1224136" y="3447002"/>
            <a:ext cx="1619672" cy="779334"/>
          </a:xfrm>
          <a:prstGeom prst="rect">
            <a:avLst/>
          </a:prstGeom>
        </p:spPr>
        <p:txBody>
          <a:bodyPr anchor="t" anchorCtr="0">
            <a:normAutofit fontScale="92500" lnSpcReduction="20000"/>
          </a:bodyPr>
          <a:lstStyle>
            <a:lvl1pPr marL="0" indent="0" algn="l" rtl="0" eaLnBrk="1" latinLnBrk="0" hangingPunct="1">
              <a:spcBef>
                <a:spcPts val="580"/>
              </a:spcBef>
              <a:buClr>
                <a:schemeClr val="accent1"/>
              </a:buClr>
              <a:buSzPct val="85000"/>
              <a:buFont typeface="Wingdings 2"/>
              <a:buNone/>
              <a:defRPr kumimoji="0"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548640" indent="-228600" algn="l" rtl="0" eaLnBrk="1" latinLnBrk="0" hangingPunct="1">
              <a:spcBef>
                <a:spcPts val="370"/>
              </a:spcBef>
              <a:buClr>
                <a:schemeClr val="accent2"/>
              </a:buClr>
              <a:buSzPct val="85000"/>
              <a:buFont typeface="Wingdings 2"/>
              <a:buNone/>
              <a:defRPr kumimoji="0"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822960" indent="-228600" algn="l" rtl="0" eaLnBrk="1" latinLnBrk="0" hangingPunct="1">
              <a:spcBef>
                <a:spcPts val="370"/>
              </a:spcBef>
              <a:buClr>
                <a:schemeClr val="accent1">
                  <a:tint val="60000"/>
                </a:schemeClr>
              </a:buClr>
              <a:buSzPct val="85000"/>
              <a:buFont typeface="Wingdings 2"/>
              <a:buNone/>
              <a:defRPr kumimoji="0"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97280" indent="-228600" algn="l" rtl="0" eaLnBrk="1" latinLnBrk="0" hangingPunct="1">
              <a:spcBef>
                <a:spcPts val="370"/>
              </a:spcBef>
              <a:buClr>
                <a:schemeClr val="accent3"/>
              </a:buClr>
              <a:buSzPct val="80000"/>
              <a:buFont typeface="Wingdings 2"/>
              <a:buNone/>
              <a:defRPr kumimoji="0"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371600" indent="-228600" algn="l" rtl="0" eaLnBrk="1" latinLnBrk="0" hangingPunct="1">
              <a:spcBef>
                <a:spcPts val="370"/>
              </a:spcBef>
              <a:buClr>
                <a:schemeClr val="accent3"/>
              </a:buClr>
              <a:buFontTx/>
              <a:buNone/>
              <a:defRPr kumimoji="0"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45920" indent="-228600" algn="l" rtl="0" eaLnBrk="1" latinLnBrk="0" hangingPunct="1">
              <a:spcBef>
                <a:spcPts val="370"/>
              </a:spcBef>
              <a:buClr>
                <a:schemeClr val="accent3"/>
              </a:buClr>
              <a:buChar char="•"/>
              <a:defRPr kumimoji="0"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228600" algn="l" rtl="0" eaLnBrk="1" latinLnBrk="0" hangingPunct="1">
              <a:spcBef>
                <a:spcPts val="370"/>
              </a:spcBef>
              <a:buClr>
                <a:schemeClr val="accent2"/>
              </a:buClr>
              <a:buChar char="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94560" indent="-228600" algn="l" rtl="0" eaLnBrk="1" latinLnBrk="0" hangingPunct="1">
              <a:spcBef>
                <a:spcPts val="370"/>
              </a:spcBef>
              <a:buClr>
                <a:schemeClr val="accent1">
                  <a:tint val="60000"/>
                </a:schemeClr>
              </a:buClr>
              <a:buChar char="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68880" indent="-228600" algn="l" rtl="0" eaLnBrk="1" latinLnBrk="0" hangingPunct="1">
              <a:spcBef>
                <a:spcPts val="370"/>
              </a:spcBef>
              <a:buClr>
                <a:schemeClr val="accent2">
                  <a:tint val="60000"/>
                </a:schemeClr>
              </a:buClr>
              <a:buChar char="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800" dirty="0" smtClean="0">
                <a:solidFill>
                  <a:srgbClr val="FF0066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soustava kanálků</a:t>
            </a:r>
            <a:endParaRPr lang="cs-CZ" sz="2800" dirty="0">
              <a:solidFill>
                <a:srgbClr val="FF0066"/>
              </a:solidFill>
              <a:latin typeface="Arial Unicode MS" pitchFamily="34" charset="-128"/>
              <a:ea typeface="Arial Unicode MS" pitchFamily="34" charset="-128"/>
              <a:cs typeface="Arial Unicode MS" pitchFamily="34" charset="-128"/>
            </a:endParaRPr>
          </a:p>
        </p:txBody>
      </p:sp>
      <p:sp>
        <p:nvSpPr>
          <p:cNvPr id="25" name="Zástupný symbol pro text 2"/>
          <p:cNvSpPr txBox="1">
            <a:spLocks/>
          </p:cNvSpPr>
          <p:nvPr/>
        </p:nvSpPr>
        <p:spPr>
          <a:xfrm>
            <a:off x="6516216" y="4305850"/>
            <a:ext cx="2736304" cy="779334"/>
          </a:xfrm>
          <a:prstGeom prst="rect">
            <a:avLst/>
          </a:prstGeom>
        </p:spPr>
        <p:txBody>
          <a:bodyPr anchor="t" anchorCtr="0">
            <a:normAutofit/>
          </a:bodyPr>
          <a:lstStyle>
            <a:lvl1pPr marL="0" indent="0" algn="l" rtl="0" eaLnBrk="1" latinLnBrk="0" hangingPunct="1">
              <a:spcBef>
                <a:spcPts val="580"/>
              </a:spcBef>
              <a:buClr>
                <a:schemeClr val="accent1"/>
              </a:buClr>
              <a:buSzPct val="85000"/>
              <a:buFont typeface="Wingdings 2"/>
              <a:buNone/>
              <a:defRPr kumimoji="0"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548640" indent="-228600" algn="l" rtl="0" eaLnBrk="1" latinLnBrk="0" hangingPunct="1">
              <a:spcBef>
                <a:spcPts val="370"/>
              </a:spcBef>
              <a:buClr>
                <a:schemeClr val="accent2"/>
              </a:buClr>
              <a:buSzPct val="85000"/>
              <a:buFont typeface="Wingdings 2"/>
              <a:buNone/>
              <a:defRPr kumimoji="0"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822960" indent="-228600" algn="l" rtl="0" eaLnBrk="1" latinLnBrk="0" hangingPunct="1">
              <a:spcBef>
                <a:spcPts val="370"/>
              </a:spcBef>
              <a:buClr>
                <a:schemeClr val="accent1">
                  <a:tint val="60000"/>
                </a:schemeClr>
              </a:buClr>
              <a:buSzPct val="85000"/>
              <a:buFont typeface="Wingdings 2"/>
              <a:buNone/>
              <a:defRPr kumimoji="0"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97280" indent="-228600" algn="l" rtl="0" eaLnBrk="1" latinLnBrk="0" hangingPunct="1">
              <a:spcBef>
                <a:spcPts val="370"/>
              </a:spcBef>
              <a:buClr>
                <a:schemeClr val="accent3"/>
              </a:buClr>
              <a:buSzPct val="80000"/>
              <a:buFont typeface="Wingdings 2"/>
              <a:buNone/>
              <a:defRPr kumimoji="0"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371600" indent="-228600" algn="l" rtl="0" eaLnBrk="1" latinLnBrk="0" hangingPunct="1">
              <a:spcBef>
                <a:spcPts val="370"/>
              </a:spcBef>
              <a:buClr>
                <a:schemeClr val="accent3"/>
              </a:buClr>
              <a:buFontTx/>
              <a:buNone/>
              <a:defRPr kumimoji="0"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45920" indent="-228600" algn="l" rtl="0" eaLnBrk="1" latinLnBrk="0" hangingPunct="1">
              <a:spcBef>
                <a:spcPts val="370"/>
              </a:spcBef>
              <a:buClr>
                <a:schemeClr val="accent3"/>
              </a:buClr>
              <a:buChar char="•"/>
              <a:defRPr kumimoji="0"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228600" algn="l" rtl="0" eaLnBrk="1" latinLnBrk="0" hangingPunct="1">
              <a:spcBef>
                <a:spcPts val="370"/>
              </a:spcBef>
              <a:buClr>
                <a:schemeClr val="accent2"/>
              </a:buClr>
              <a:buChar char="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94560" indent="-228600" algn="l" rtl="0" eaLnBrk="1" latinLnBrk="0" hangingPunct="1">
              <a:spcBef>
                <a:spcPts val="370"/>
              </a:spcBef>
              <a:buClr>
                <a:schemeClr val="accent1">
                  <a:tint val="60000"/>
                </a:schemeClr>
              </a:buClr>
              <a:buChar char="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68880" indent="-228600" algn="l" rtl="0" eaLnBrk="1" latinLnBrk="0" hangingPunct="1">
              <a:spcBef>
                <a:spcPts val="370"/>
              </a:spcBef>
              <a:buClr>
                <a:schemeClr val="accent2">
                  <a:tint val="60000"/>
                </a:schemeClr>
              </a:buClr>
              <a:buChar char="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800" dirty="0" smtClean="0">
                <a:solidFill>
                  <a:srgbClr val="FF0066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sběrný kanálek</a:t>
            </a:r>
            <a:endParaRPr lang="cs-CZ" sz="2800" dirty="0">
              <a:solidFill>
                <a:srgbClr val="FF0066"/>
              </a:solidFill>
              <a:latin typeface="Arial Unicode MS" pitchFamily="34" charset="-128"/>
              <a:ea typeface="Arial Unicode MS" pitchFamily="34" charset="-128"/>
              <a:cs typeface="Arial Unicode MS" pitchFamily="34" charset="-128"/>
            </a:endParaRPr>
          </a:p>
        </p:txBody>
      </p:sp>
      <p:cxnSp>
        <p:nvCxnSpPr>
          <p:cNvPr id="31" name="Přímá spojnice 30"/>
          <p:cNvCxnSpPr/>
          <p:nvPr/>
        </p:nvCxnSpPr>
        <p:spPr>
          <a:xfrm>
            <a:off x="6380584" y="2031221"/>
            <a:ext cx="1224136" cy="2333883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909826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/>
      <p:bldP spid="22" grpId="0"/>
      <p:bldP spid="23" grpId="0"/>
      <p:bldP spid="24" grpId="0"/>
      <p:bldP spid="2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sz="quarter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06193" y="332656"/>
            <a:ext cx="4557717" cy="6048672"/>
          </a:xfr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7772400" cy="778098"/>
          </a:xfrm>
        </p:spPr>
        <p:txBody>
          <a:bodyPr/>
          <a:lstStyle/>
          <a:p>
            <a:r>
              <a:rPr lang="cs-CZ" dirty="0" smtClean="0"/>
              <a:t>Jak nefron funguje?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23528" y="1556792"/>
            <a:ext cx="432048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>
              <a:buAutoNum type="arabicParenR"/>
            </a:pPr>
            <a:r>
              <a:rPr lang="cs-CZ" sz="32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Tepénka přivádějící krev se rozvětví </a:t>
            </a:r>
          </a:p>
          <a:p>
            <a:r>
              <a:rPr lang="cs-CZ" sz="32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do </a:t>
            </a:r>
            <a:r>
              <a:rPr lang="cs-CZ" sz="3200" u="sng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                          </a:t>
            </a:r>
            <a:r>
              <a:rPr lang="cs-CZ" sz="32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.</a:t>
            </a:r>
            <a:endParaRPr lang="cs-CZ" sz="3200" dirty="0">
              <a:latin typeface="Arial Unicode MS" pitchFamily="34" charset="-128"/>
              <a:ea typeface="Arial Unicode MS" pitchFamily="34" charset="-128"/>
              <a:cs typeface="Arial Unicode MS" pitchFamily="34" charset="-128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873278" y="2492896"/>
            <a:ext cx="330398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klubka vlásečnic</a:t>
            </a:r>
            <a:endParaRPr lang="cs-CZ" sz="3200" dirty="0">
              <a:solidFill>
                <a:srgbClr val="FF0000"/>
              </a:solidFill>
              <a:latin typeface="Arial Unicode MS" pitchFamily="34" charset="-128"/>
              <a:ea typeface="Arial Unicode MS" pitchFamily="34" charset="-128"/>
              <a:cs typeface="Arial Unicode MS" pitchFamily="34" charset="-128"/>
            </a:endParaRPr>
          </a:p>
        </p:txBody>
      </p:sp>
      <p:sp>
        <p:nvSpPr>
          <p:cNvPr id="6" name="Ovál 5"/>
          <p:cNvSpPr/>
          <p:nvPr/>
        </p:nvSpPr>
        <p:spPr>
          <a:xfrm>
            <a:off x="4860032" y="2095401"/>
            <a:ext cx="360040" cy="325487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1</a:t>
            </a:r>
            <a:endParaRPr lang="cs-CZ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52662" y="3538751"/>
            <a:ext cx="4867410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2) Stěnou vlásečnic prochází z krve do nefronu </a:t>
            </a:r>
            <a:r>
              <a:rPr lang="cs-CZ" sz="3200" u="sng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        </a:t>
            </a:r>
            <a:r>
              <a:rPr lang="cs-CZ" sz="32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, která obsahuje </a:t>
            </a:r>
            <a:r>
              <a:rPr lang="cs-CZ" sz="3200" u="sng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               </a:t>
            </a:r>
            <a:r>
              <a:rPr lang="cs-CZ" sz="32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látky.</a:t>
            </a:r>
          </a:p>
          <a:p>
            <a:endParaRPr lang="cs-CZ" sz="3200" dirty="0">
              <a:latin typeface="Arial Unicode MS" pitchFamily="34" charset="-128"/>
              <a:ea typeface="Arial Unicode MS" pitchFamily="34" charset="-128"/>
              <a:cs typeface="Arial Unicode MS" pitchFamily="34" charset="-128"/>
            </a:endParaRPr>
          </a:p>
        </p:txBody>
      </p:sp>
      <p:sp>
        <p:nvSpPr>
          <p:cNvPr id="8" name="Ovál 7"/>
          <p:cNvSpPr/>
          <p:nvPr/>
        </p:nvSpPr>
        <p:spPr>
          <a:xfrm>
            <a:off x="5436096" y="1752402"/>
            <a:ext cx="360040" cy="325487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2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1916088" y="4509120"/>
            <a:ext cx="11437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voda</a:t>
            </a:r>
            <a:endParaRPr lang="cs-CZ" sz="3200" dirty="0">
              <a:solidFill>
                <a:srgbClr val="FF0000"/>
              </a:solidFill>
              <a:latin typeface="Arial Unicode MS" pitchFamily="34" charset="-128"/>
              <a:ea typeface="Arial Unicode MS" pitchFamily="34" charset="-128"/>
              <a:cs typeface="Arial Unicode MS" pitchFamily="34" charset="-128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280320" y="5004465"/>
            <a:ext cx="171561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odpadní</a:t>
            </a:r>
            <a:endParaRPr lang="cs-CZ" sz="3200" dirty="0">
              <a:solidFill>
                <a:srgbClr val="FF0000"/>
              </a:solidFill>
              <a:latin typeface="Arial Unicode MS" pitchFamily="34" charset="-128"/>
              <a:ea typeface="Arial Unicode MS" pitchFamily="34" charset="-128"/>
              <a:cs typeface="Arial Unicode MS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17135729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6" grpId="0" animBg="1"/>
      <p:bldP spid="7" grpId="0"/>
      <p:bldP spid="8" grpId="0" animBg="1"/>
      <p:bldP spid="9" grpId="0"/>
      <p:bldP spid="10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sz="quarter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06193" y="332656"/>
            <a:ext cx="4557717" cy="6048672"/>
          </a:xfr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7772400" cy="778098"/>
          </a:xfrm>
        </p:spPr>
        <p:txBody>
          <a:bodyPr/>
          <a:lstStyle/>
          <a:p>
            <a:r>
              <a:rPr lang="cs-CZ" dirty="0" smtClean="0"/>
              <a:t>Jak nefron funguje?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23528" y="1556792"/>
            <a:ext cx="4320480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3) Tato voda s odpadními látkami  se označuje </a:t>
            </a:r>
          </a:p>
          <a:p>
            <a:r>
              <a:rPr lang="cs-CZ" sz="32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jako </a:t>
            </a:r>
            <a:r>
              <a:rPr lang="cs-CZ" sz="3200" u="sng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                      </a:t>
            </a:r>
            <a:r>
              <a:rPr lang="cs-CZ" sz="32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.</a:t>
            </a:r>
          </a:p>
          <a:p>
            <a:endParaRPr lang="cs-CZ" sz="3200" dirty="0">
              <a:latin typeface="Arial Unicode MS" pitchFamily="34" charset="-128"/>
              <a:ea typeface="Arial Unicode MS" pitchFamily="34" charset="-128"/>
              <a:cs typeface="Arial Unicode MS" pitchFamily="34" charset="-128"/>
            </a:endParaRPr>
          </a:p>
          <a:p>
            <a:r>
              <a:rPr lang="cs-CZ" sz="32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Tělo jí denně vytvoří</a:t>
            </a:r>
          </a:p>
          <a:p>
            <a:r>
              <a:rPr lang="cs-CZ" sz="32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až </a:t>
            </a:r>
            <a:r>
              <a:rPr lang="cs-CZ" sz="3200" u="sng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      </a:t>
            </a:r>
            <a:r>
              <a:rPr lang="cs-CZ" sz="32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litrů</a:t>
            </a:r>
            <a:r>
              <a:rPr lang="cs-CZ" sz="3200" dirty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.</a:t>
            </a:r>
            <a:r>
              <a:rPr lang="cs-CZ" sz="3200" u="sng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  </a:t>
            </a:r>
            <a:endParaRPr lang="cs-CZ" sz="3200" dirty="0">
              <a:latin typeface="Arial Unicode MS" pitchFamily="34" charset="-128"/>
              <a:ea typeface="Arial Unicode MS" pitchFamily="34" charset="-128"/>
              <a:cs typeface="Arial Unicode MS" pitchFamily="34" charset="-128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305326" y="3060249"/>
            <a:ext cx="276261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primární moč</a:t>
            </a:r>
            <a:endParaRPr lang="cs-CZ" sz="3200" dirty="0">
              <a:solidFill>
                <a:srgbClr val="FF0000"/>
              </a:solidFill>
              <a:latin typeface="Arial Unicode MS" pitchFamily="34" charset="-128"/>
              <a:ea typeface="Arial Unicode MS" pitchFamily="34" charset="-128"/>
              <a:cs typeface="Arial Unicode MS" pitchFamily="34" charset="-128"/>
            </a:endParaRPr>
          </a:p>
        </p:txBody>
      </p:sp>
      <p:sp>
        <p:nvSpPr>
          <p:cNvPr id="6" name="Ovál 5"/>
          <p:cNvSpPr/>
          <p:nvPr/>
        </p:nvSpPr>
        <p:spPr>
          <a:xfrm>
            <a:off x="6423992" y="1426914"/>
            <a:ext cx="360040" cy="325487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4</a:t>
            </a:r>
            <a:endParaRPr lang="cs-CZ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04958" y="5288340"/>
            <a:ext cx="566369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4</a:t>
            </a:r>
            <a:r>
              <a:rPr lang="cs-CZ" sz="32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) Voda s odpadními </a:t>
            </a:r>
          </a:p>
          <a:p>
            <a:r>
              <a:rPr lang="cs-CZ" sz="32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látkami pak </a:t>
            </a:r>
          </a:p>
          <a:p>
            <a:r>
              <a:rPr lang="cs-CZ" sz="32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projde </a:t>
            </a:r>
            <a:r>
              <a:rPr lang="cs-CZ" sz="3200" u="sng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                              </a:t>
            </a:r>
            <a:r>
              <a:rPr lang="cs-CZ" sz="32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.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1556048" y="6228601"/>
            <a:ext cx="373603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soustavou kanálků</a:t>
            </a:r>
            <a:endParaRPr lang="cs-CZ" sz="3200" dirty="0">
              <a:solidFill>
                <a:srgbClr val="FF0000"/>
              </a:solidFill>
              <a:latin typeface="Arial Unicode MS" pitchFamily="34" charset="-128"/>
              <a:ea typeface="Arial Unicode MS" pitchFamily="34" charset="-128"/>
              <a:cs typeface="Arial Unicode MS" pitchFamily="34" charset="-128"/>
            </a:endParaRPr>
          </a:p>
        </p:txBody>
      </p:sp>
      <p:sp>
        <p:nvSpPr>
          <p:cNvPr id="11" name="Ovál 10"/>
          <p:cNvSpPr/>
          <p:nvPr/>
        </p:nvSpPr>
        <p:spPr>
          <a:xfrm>
            <a:off x="6063952" y="1593371"/>
            <a:ext cx="360040" cy="325487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3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932632" y="4507753"/>
            <a:ext cx="9750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200</a:t>
            </a:r>
            <a:endParaRPr lang="cs-CZ" sz="3200" dirty="0">
              <a:solidFill>
                <a:srgbClr val="FF0000"/>
              </a:solidFill>
              <a:latin typeface="Arial Unicode MS" pitchFamily="34" charset="-128"/>
              <a:ea typeface="Arial Unicode MS" pitchFamily="34" charset="-128"/>
              <a:cs typeface="Arial Unicode MS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27129238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2534 0.00185 C -0.01927 -0.00069 -0.01319 -0.00347 -0.00712 -0.00602 C -0.0026 -0.01227 -0.00173 -0.02083 0.00191 -0.02824 C 0.00243 -0.03171 0.00278 -0.03518 0.00347 -0.03842 C 0.00434 -0.04259 0.0066 -0.05046 0.0066 -0.05023 C 0.00764 -0.07268 0.00903 -0.09977 0.01858 -0.11921 C 0.02205 -0.11852 0.02639 -0.12014 0.02917 -0.11713 C 0.03299 -0.11319 0.03281 -0.10532 0.03386 -0.09907 C 0.03716 -0.08032 0.04167 -0.06273 0.04584 -0.04444 C 0.04636 -0.04213 0.04913 -0.04213 0.05052 -0.04051 C 0.05295 -0.03796 0.05486 -0.03379 0.0566 -0.03032 C 0.05868 -0.02106 0.05886 -0.02338 0.0566 -0.01018 C 0.05591 -0.00602 0.05347 0.00185 0.05347 0.00209 C 0.05608 0.02269 0.05938 0.02871 0.05504 0.0544 C 0.05469 0.05648 0.05209 0.05602 0.05052 0.05648 C 0.04757 0.05741 0.04445 0.05787 0.04132 0.05857 C 0.03403 0.06204 0.02743 0.05903 0.02014 0.05648 C 0.00972 0.05834 0.00712 0.05741 0.00052 0.06667 C -0.00243 0.07801 -0.00521 0.08681 0.00191 0.09699 C 0.00469 0.11135 0.00452 0.1301 0.0125 0.14144 C 0.01354 0.14537 0.01389 0.15 0.01563 0.15348 C 0.01667 0.15556 0.01788 0.15741 0.01858 0.15949 C 0.01997 0.16343 0.02066 0.1676 0.0217 0.17176 C 0.02222 0.17385 0.02327 0.17778 0.02327 0.17801 C 0.02153 0.18658 0.01858 0.19514 0.01719 0.20394 C 0.01545 0.21459 0.01545 0.21945 0.01111 0.22824 C 0.00816 0.24375 0.00556 0.25903 0.00347 0.27477 C -2.22222E-6 0.3331 -0.00087 0.39236 0.0066 0.45047 C 0.00278 0.46505 0.00434 0.45834 0.00191 0.4706 C 0.00018 0.50232 -0.00034 0.53403 -0.0026 0.56551 C 0.00139 0.60787 -0.00347 0.55232 0.00052 0.64028 C 0.0007 0.64445 0.00278 0.65764 0.00504 0.66065 C 0.00729 0.66366 0.01111 0.6632 0.01406 0.66459 C 0.01615 0.66389 0.01858 0.66435 0.02014 0.6625 C 0.02674 0.65463 0.02865 0.64098 0.03073 0.63033 C 0.03195 0.59723 0.0342 0.56852 0.03525 0.53519 C 0.03438 0.50209 0.03316 0.47269 0.03681 0.44028 C 0.03525 0.4051 0.0342 0.4081 0.03681 0.37361 C 0.03733 0.36598 0.04132 0.35139 0.04132 0.35162 C 0.04184 0.34329 0.04167 0.33519 0.04288 0.32732 C 0.04323 0.32547 0.04514 0.32477 0.04584 0.32315 C 0.0467 0.3213 0.04688 0.31922 0.0474 0.31713 C 0.04966 0.30695 0.05191 0.29723 0.05347 0.28681 C 0.05677 0.23681 0.05504 0.18773 0.05347 0.13727 C 0.05504 0.12778 0.05591 0.12361 0.06111 0.11713 C 0.06459 0.11783 0.06841 0.11736 0.0717 0.11922 C 0.07327 0.12014 0.07396 0.12315 0.07466 0.12523 C 0.07795 0.13496 0.07795 0.14607 0.08386 0.15348 C 0.08542 0.16019 0.08716 0.16667 0.08837 0.17361 C 0.08889 0.17709 0.08837 0.18102 0.08993 0.1838 C 0.09219 0.18773 0.09896 0.1919 0.09896 0.19213 C 0.10677 0.1882 0.10695 0.18334 0.10955 0.17361 C 0.11059 0.15185 0.11198 0.12454 0.11406 0.10301 C 0.11563 0.08611 0.11459 0.08912 0.1217 0.08287 C 0.12379 0.08357 0.12639 0.08287 0.12778 0.08473 C 0.12917 0.08658 0.12882 0.09005 0.12917 0.09283 C 0.12986 0.09954 0.13021 0.10625 0.13073 0.11297 C 0.129 0.14074 0.12188 0.16088 0.13837 0.18172 C 0.15052 0.1794 0.15174 0.17871 0.15955 0.1676 C 0.16233 0.15695 0.16302 0.14584 0.16563 0.13519 C 0.16511 0.12755 0.16528 0.1081 0.16111 0.09885 C 0.15469 0.08426 0.16129 0.10787 0.15504 0.08889 C 0.15104 0.07709 0.14722 0.06598 0.14288 0.0544 " pathEditMode="relative" rAng="0" ptsTypes="ffffffffffffffffffffffffffffffffffffffffffffffffffffffffffffffA">
                                      <p:cBhvr>
                                        <p:cTn id="22" dur="1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9549" y="2703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6" grpId="0" animBg="1"/>
      <p:bldP spid="7" grpId="0"/>
      <p:bldP spid="9" grpId="0"/>
      <p:bldP spid="1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Zástupný symbol pro obsah 10"/>
          <p:cNvPicPr>
            <a:picLocks noGrp="1" noChangeAspect="1"/>
          </p:cNvPicPr>
          <p:nvPr>
            <p:ph sz="quarter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6" y="188639"/>
            <a:ext cx="5976664" cy="6169460"/>
          </a:xfr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634678"/>
            <a:ext cx="7772400" cy="778098"/>
          </a:xfrm>
        </p:spPr>
        <p:txBody>
          <a:bodyPr/>
          <a:lstStyle/>
          <a:p>
            <a:r>
              <a:rPr lang="cs-CZ" dirty="0" smtClean="0"/>
              <a:t>Jak nefron    funguje?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7504" y="1556792"/>
            <a:ext cx="4320480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Během této cesty se z</a:t>
            </a:r>
          </a:p>
          <a:p>
            <a:r>
              <a:rPr lang="cs-CZ" sz="32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primární moči do krve </a:t>
            </a:r>
          </a:p>
          <a:p>
            <a:r>
              <a:rPr lang="cs-CZ" sz="32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vrací </a:t>
            </a:r>
            <a:r>
              <a:rPr lang="cs-CZ" sz="3200" u="sng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                   </a:t>
            </a:r>
            <a:r>
              <a:rPr lang="cs-CZ" sz="32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a</a:t>
            </a:r>
          </a:p>
          <a:p>
            <a:r>
              <a:rPr lang="cs-CZ" sz="32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také </a:t>
            </a:r>
            <a:r>
              <a:rPr lang="cs-CZ" sz="3200" u="sng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         </a:t>
            </a:r>
            <a:r>
              <a:rPr lang="cs-CZ" sz="32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.</a:t>
            </a:r>
            <a:endParaRPr lang="cs-CZ" sz="3200" dirty="0">
              <a:latin typeface="Arial Unicode MS" pitchFamily="34" charset="-128"/>
              <a:ea typeface="Arial Unicode MS" pitchFamily="34" charset="-128"/>
              <a:cs typeface="Arial Unicode MS" pitchFamily="34" charset="-128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115616" y="2540071"/>
            <a:ext cx="276261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většina vody</a:t>
            </a:r>
            <a:endParaRPr lang="cs-CZ" sz="3200" dirty="0">
              <a:solidFill>
                <a:srgbClr val="FF0000"/>
              </a:solidFill>
              <a:latin typeface="Arial Unicode MS" pitchFamily="34" charset="-128"/>
              <a:ea typeface="Arial Unicode MS" pitchFamily="34" charset="-128"/>
              <a:cs typeface="Arial Unicode MS" pitchFamily="34" charset="-128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79512" y="4054132"/>
            <a:ext cx="5055190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Tekutina se tím zahustí a </a:t>
            </a:r>
          </a:p>
          <a:p>
            <a:r>
              <a:rPr lang="cs-CZ" sz="32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vznikne </a:t>
            </a:r>
            <a:r>
              <a:rPr lang="cs-CZ" sz="3200" u="sng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                </a:t>
            </a:r>
            <a:r>
              <a:rPr lang="cs-CZ" sz="32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moč.</a:t>
            </a:r>
          </a:p>
          <a:p>
            <a:endParaRPr lang="cs-CZ" sz="3200" dirty="0" smtClean="0">
              <a:latin typeface="Arial Unicode MS" pitchFamily="34" charset="-128"/>
              <a:ea typeface="Arial Unicode MS" pitchFamily="34" charset="-128"/>
              <a:cs typeface="Arial Unicode MS" pitchFamily="34" charset="-128"/>
            </a:endParaRPr>
          </a:p>
          <a:p>
            <a:r>
              <a:rPr lang="cs-CZ" sz="32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Tělo jí denně vytvoří</a:t>
            </a:r>
          </a:p>
          <a:p>
            <a:r>
              <a:rPr lang="cs-CZ" sz="32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asi </a:t>
            </a:r>
            <a:r>
              <a:rPr lang="cs-CZ" sz="3200" u="sng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           </a:t>
            </a:r>
            <a:r>
              <a:rPr lang="cs-CZ" sz="32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.</a:t>
            </a:r>
            <a:endParaRPr lang="cs-CZ" sz="3200" dirty="0">
              <a:latin typeface="Arial Unicode MS" pitchFamily="34" charset="-128"/>
              <a:ea typeface="Arial Unicode MS" pitchFamily="34" charset="-128"/>
              <a:cs typeface="Arial Unicode MS" pitchFamily="34" charset="-128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835696" y="4572417"/>
            <a:ext cx="20798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definitivní</a:t>
            </a:r>
            <a:endParaRPr lang="cs-CZ" sz="3200" dirty="0">
              <a:solidFill>
                <a:srgbClr val="FF0000"/>
              </a:solidFill>
              <a:latin typeface="Arial Unicode MS" pitchFamily="34" charset="-128"/>
              <a:ea typeface="Arial Unicode MS" pitchFamily="34" charset="-128"/>
              <a:cs typeface="Arial Unicode MS" pitchFamily="34" charset="-128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115616" y="3060249"/>
            <a:ext cx="138130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živiny</a:t>
            </a:r>
            <a:endParaRPr lang="cs-CZ" sz="3200" dirty="0">
              <a:solidFill>
                <a:srgbClr val="FF0000"/>
              </a:solidFill>
              <a:latin typeface="Arial Unicode MS" pitchFamily="34" charset="-128"/>
              <a:ea typeface="Arial Unicode MS" pitchFamily="34" charset="-128"/>
              <a:cs typeface="Arial Unicode MS" pitchFamily="34" charset="-128"/>
            </a:endParaRPr>
          </a:p>
        </p:txBody>
      </p:sp>
      <p:sp>
        <p:nvSpPr>
          <p:cNvPr id="8" name="Šipka doprava 7"/>
          <p:cNvSpPr/>
          <p:nvPr/>
        </p:nvSpPr>
        <p:spPr>
          <a:xfrm flipV="1">
            <a:off x="5538044" y="2135408"/>
            <a:ext cx="464484" cy="298755"/>
          </a:xfrm>
          <a:prstGeom prst="rightArrow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Šipka doprava 11"/>
          <p:cNvSpPr/>
          <p:nvPr/>
        </p:nvSpPr>
        <p:spPr>
          <a:xfrm rot="10800000">
            <a:off x="5076056" y="2924835"/>
            <a:ext cx="397894" cy="263499"/>
          </a:xfrm>
          <a:prstGeom prst="rightArrow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Šipka doprava 12"/>
          <p:cNvSpPr/>
          <p:nvPr/>
        </p:nvSpPr>
        <p:spPr>
          <a:xfrm>
            <a:off x="5485992" y="4054132"/>
            <a:ext cx="395618" cy="310972"/>
          </a:xfrm>
          <a:prstGeom prst="rightArrow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Šipka doprava 13"/>
          <p:cNvSpPr/>
          <p:nvPr/>
        </p:nvSpPr>
        <p:spPr>
          <a:xfrm>
            <a:off x="5900580" y="5085183"/>
            <a:ext cx="327604" cy="283677"/>
          </a:xfrm>
          <a:prstGeom prst="rightArrow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Šipka doprava 14"/>
          <p:cNvSpPr/>
          <p:nvPr/>
        </p:nvSpPr>
        <p:spPr>
          <a:xfrm>
            <a:off x="6109425" y="2450929"/>
            <a:ext cx="471620" cy="348570"/>
          </a:xfrm>
          <a:prstGeom prst="rightArrow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Šipka doprava 15"/>
          <p:cNvSpPr/>
          <p:nvPr/>
        </p:nvSpPr>
        <p:spPr>
          <a:xfrm>
            <a:off x="6174254" y="836712"/>
            <a:ext cx="341962" cy="288032"/>
          </a:xfrm>
          <a:prstGeom prst="rightArrow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Šipka doprava 16"/>
          <p:cNvSpPr/>
          <p:nvPr/>
        </p:nvSpPr>
        <p:spPr>
          <a:xfrm>
            <a:off x="7236296" y="1052703"/>
            <a:ext cx="216024" cy="288032"/>
          </a:xfrm>
          <a:prstGeom prst="rightArrow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Šipka doprava 17"/>
          <p:cNvSpPr/>
          <p:nvPr/>
        </p:nvSpPr>
        <p:spPr>
          <a:xfrm>
            <a:off x="7501796" y="1245023"/>
            <a:ext cx="352128" cy="311769"/>
          </a:xfrm>
          <a:prstGeom prst="rightArrow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Šipka doprava 18"/>
          <p:cNvSpPr/>
          <p:nvPr/>
        </p:nvSpPr>
        <p:spPr>
          <a:xfrm rot="10800000">
            <a:off x="5169945" y="4988658"/>
            <a:ext cx="288032" cy="337067"/>
          </a:xfrm>
          <a:prstGeom prst="rightArrow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Šipka doprava 19"/>
          <p:cNvSpPr/>
          <p:nvPr/>
        </p:nvSpPr>
        <p:spPr>
          <a:xfrm rot="10800000">
            <a:off x="5561896" y="4581128"/>
            <a:ext cx="338682" cy="310974"/>
          </a:xfrm>
          <a:prstGeom prst="rightArrow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Šipka doprava 20"/>
          <p:cNvSpPr/>
          <p:nvPr/>
        </p:nvSpPr>
        <p:spPr>
          <a:xfrm rot="10800000">
            <a:off x="5841519" y="1340767"/>
            <a:ext cx="322019" cy="311769"/>
          </a:xfrm>
          <a:prstGeom prst="rightArrow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Šipka doprava 21"/>
          <p:cNvSpPr/>
          <p:nvPr/>
        </p:nvSpPr>
        <p:spPr>
          <a:xfrm rot="10800000">
            <a:off x="6581045" y="501205"/>
            <a:ext cx="337845" cy="335507"/>
          </a:xfrm>
          <a:prstGeom prst="rightArrow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TextovéPole 22"/>
          <p:cNvSpPr txBox="1"/>
          <p:nvPr/>
        </p:nvSpPr>
        <p:spPr>
          <a:xfrm>
            <a:off x="827584" y="6023902"/>
            <a:ext cx="20798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1,5 litru</a:t>
            </a:r>
            <a:endParaRPr lang="cs-CZ" sz="3200" dirty="0">
              <a:solidFill>
                <a:srgbClr val="FF0000"/>
              </a:solidFill>
              <a:latin typeface="Arial Unicode MS" pitchFamily="34" charset="-128"/>
              <a:ea typeface="Arial Unicode MS" pitchFamily="34" charset="-128"/>
              <a:cs typeface="Arial Unicode MS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15595375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9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2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2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5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4000"/>
                            </p:stCondLst>
                            <p:childTnLst>
                              <p:par>
                                <p:cTn id="3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4500"/>
                            </p:stCondLst>
                            <p:childTnLst>
                              <p:par>
                                <p:cTn id="41" presetID="2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4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5000"/>
                            </p:stCondLst>
                            <p:childTnLst>
                              <p:par>
                                <p:cTn id="4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5500"/>
                            </p:stCondLst>
                            <p:childTnLst>
                              <p:par>
                                <p:cTn id="4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1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7" grpId="0"/>
      <p:bldP spid="9" grpId="0"/>
      <p:bldP spid="10" grpId="0"/>
      <p:bldP spid="8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sz="quarter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06193" y="332656"/>
            <a:ext cx="4557717" cy="6048672"/>
          </a:xfr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7772400" cy="778098"/>
          </a:xfrm>
        </p:spPr>
        <p:txBody>
          <a:bodyPr/>
          <a:lstStyle/>
          <a:p>
            <a:r>
              <a:rPr lang="cs-CZ" dirty="0" smtClean="0"/>
              <a:t>Jak nefron funguje?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04958" y="1556792"/>
            <a:ext cx="458306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5) Definitivní moč </a:t>
            </a:r>
          </a:p>
          <a:p>
            <a:r>
              <a:rPr lang="cs-CZ" sz="32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se posune </a:t>
            </a:r>
          </a:p>
          <a:p>
            <a:r>
              <a:rPr lang="cs-CZ" sz="32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do </a:t>
            </a:r>
            <a:r>
              <a:rPr lang="cs-CZ" sz="3200" u="sng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                             </a:t>
            </a:r>
            <a:r>
              <a:rPr lang="cs-CZ" sz="32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.</a:t>
            </a:r>
            <a:endParaRPr lang="cs-CZ" sz="3200" dirty="0">
              <a:latin typeface="Arial Unicode MS" pitchFamily="34" charset="-128"/>
              <a:ea typeface="Arial Unicode MS" pitchFamily="34" charset="-128"/>
              <a:cs typeface="Arial Unicode MS" pitchFamily="34" charset="-128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873278" y="2526217"/>
            <a:ext cx="369872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sběrného kanálku</a:t>
            </a:r>
            <a:endParaRPr lang="cs-CZ" sz="3200" dirty="0">
              <a:solidFill>
                <a:srgbClr val="FF0000"/>
              </a:solidFill>
              <a:latin typeface="Arial Unicode MS" pitchFamily="34" charset="-128"/>
              <a:ea typeface="Arial Unicode MS" pitchFamily="34" charset="-128"/>
              <a:cs typeface="Arial Unicode MS" pitchFamily="34" charset="-128"/>
            </a:endParaRPr>
          </a:p>
        </p:txBody>
      </p:sp>
      <p:sp>
        <p:nvSpPr>
          <p:cNvPr id="6" name="Ovál 5"/>
          <p:cNvSpPr/>
          <p:nvPr/>
        </p:nvSpPr>
        <p:spPr>
          <a:xfrm>
            <a:off x="7740352" y="1528979"/>
            <a:ext cx="360040" cy="325487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5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204958" y="3573016"/>
            <a:ext cx="566369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Ten odvádí definitivní moč </a:t>
            </a:r>
          </a:p>
          <a:p>
            <a:r>
              <a:rPr lang="cs-CZ" sz="32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do </a:t>
            </a:r>
            <a:r>
              <a:rPr lang="cs-CZ" sz="3200" u="sng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                               </a:t>
            </a:r>
            <a:r>
              <a:rPr lang="cs-CZ" sz="32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.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835968" y="4059515"/>
            <a:ext cx="373603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ledvinové pánvičky</a:t>
            </a:r>
            <a:endParaRPr lang="cs-CZ" sz="3200" dirty="0">
              <a:solidFill>
                <a:srgbClr val="FF0000"/>
              </a:solidFill>
              <a:latin typeface="Arial Unicode MS" pitchFamily="34" charset="-128"/>
              <a:ea typeface="Arial Unicode MS" pitchFamily="34" charset="-128"/>
              <a:cs typeface="Arial Unicode MS" pitchFamily="34" charset="-128"/>
            </a:endParaRPr>
          </a:p>
        </p:txBody>
      </p:sp>
      <p:sp>
        <p:nvSpPr>
          <p:cNvPr id="13" name="Ovál 12"/>
          <p:cNvSpPr/>
          <p:nvPr/>
        </p:nvSpPr>
        <p:spPr>
          <a:xfrm>
            <a:off x="8316416" y="1394048"/>
            <a:ext cx="360040" cy="325487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6</a:t>
            </a:r>
            <a:endParaRPr lang="cs-CZ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067832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-1.48148E-6 C 0.00191 -0.01435 0.00052 -0.00695 0.00451 -0.02222 C 0.00659 -0.03032 0.01562 -0.03102 0.01961 -0.03449 C 0.02395 -0.0382 0.02743 -0.04282 0.03177 -0.04653 C 0.04201 -0.04468 0.05069 -0.0412 0.06059 -0.03843 C 0.06631 -0.03357 0.06666 -0.03102 0.06666 -0.02222 " pathEditMode="relative" ptsTypes="fffffA">
                                      <p:cBhvr>
                                        <p:cTn id="6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300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364 -0.00254 C 0.00191 0.02361 -0.00278 0.05949 -0.00851 0.08426 C -0.00973 0.09908 -0.01181 0.11181 -0.01302 0.12662 C -0.0125 0.15486 -0.0125 0.18334 -0.01164 0.21158 C -0.01094 0.23727 -0.00851 0.28843 -0.00851 0.28843 C -0.00903 0.29792 -0.00921 0.30741 -0.01007 0.31667 C -0.01077 0.32361 -0.0125 0.32222 -0.01459 0.32871 C -0.01823 0.33982 -0.01945 0.35139 -0.02066 0.3632 C -0.01962 0.39074 -0.0198 0.42292 -0.01459 0.45 C -0.01719 0.48334 -0.02309 0.51621 -0.0283 0.54885 C -0.02778 0.55486 -0.02778 0.56111 -0.02674 0.56713 C -0.02587 0.57176 -0.0191 0.57709 -0.0191 0.57709 " pathEditMode="relative" ptsTypes="fffffffffffA">
                                      <p:cBhvr>
                                        <p:cTn id="18" dur="5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5000"/>
                            </p:stCondLst>
                            <p:childTnLst>
                              <p:par>
                                <p:cTn id="20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6" grpId="0" animBg="1"/>
      <p:bldP spid="7" grpId="0"/>
      <p:bldP spid="9" grpId="0"/>
      <p:bldP spid="13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51012" y="188640"/>
            <a:ext cx="3609020" cy="1143000"/>
          </a:xfrm>
        </p:spPr>
        <p:txBody>
          <a:bodyPr>
            <a:normAutofit/>
          </a:bodyPr>
          <a:lstStyle/>
          <a:p>
            <a:r>
              <a:rPr lang="cs-CZ" sz="5400" u="sng" dirty="0" smtClean="0"/>
              <a:t>močovody</a:t>
            </a:r>
            <a:endParaRPr lang="cs-CZ" sz="5400" u="sng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quarter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67838" y="404664"/>
            <a:ext cx="4290101" cy="5904656"/>
          </a:xfrm>
        </p:spPr>
      </p:pic>
      <p:sp>
        <p:nvSpPr>
          <p:cNvPr id="3" name="TextovéPole 2"/>
          <p:cNvSpPr txBox="1"/>
          <p:nvPr/>
        </p:nvSpPr>
        <p:spPr>
          <a:xfrm>
            <a:off x="683568" y="1340768"/>
            <a:ext cx="3528392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Počet:</a:t>
            </a:r>
          </a:p>
          <a:p>
            <a:endParaRPr lang="cs-CZ" sz="3200" dirty="0">
              <a:latin typeface="Arial Unicode MS" pitchFamily="34" charset="-128"/>
              <a:ea typeface="Arial Unicode MS" pitchFamily="34" charset="-128"/>
              <a:cs typeface="Arial Unicode MS" pitchFamily="34" charset="-128"/>
            </a:endParaRPr>
          </a:p>
          <a:p>
            <a:r>
              <a:rPr lang="cs-CZ" sz="32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Délka:</a:t>
            </a:r>
          </a:p>
          <a:p>
            <a:endParaRPr lang="cs-CZ" sz="3200" dirty="0">
              <a:latin typeface="Arial Unicode MS" pitchFamily="34" charset="-128"/>
              <a:ea typeface="Arial Unicode MS" pitchFamily="34" charset="-128"/>
              <a:cs typeface="Arial Unicode MS" pitchFamily="34" charset="-128"/>
            </a:endParaRPr>
          </a:p>
          <a:p>
            <a:r>
              <a:rPr lang="cs-CZ" sz="32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Vedou moč z:</a:t>
            </a:r>
          </a:p>
          <a:p>
            <a:endParaRPr lang="cs-CZ" sz="3200" dirty="0">
              <a:latin typeface="Arial Unicode MS" pitchFamily="34" charset="-128"/>
              <a:ea typeface="Arial Unicode MS" pitchFamily="34" charset="-128"/>
              <a:cs typeface="Arial Unicode MS" pitchFamily="34" charset="-128"/>
            </a:endParaRPr>
          </a:p>
          <a:p>
            <a:r>
              <a:rPr lang="cs-CZ" sz="32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                do:</a:t>
            </a:r>
          </a:p>
          <a:p>
            <a:endParaRPr lang="cs-CZ" sz="3200" dirty="0">
              <a:latin typeface="Arial Unicode MS" pitchFamily="34" charset="-128"/>
              <a:ea typeface="Arial Unicode MS" pitchFamily="34" charset="-128"/>
              <a:cs typeface="Arial Unicode MS" pitchFamily="34" charset="-128"/>
            </a:endParaRPr>
          </a:p>
          <a:p>
            <a:endParaRPr lang="cs-CZ" sz="3200" dirty="0">
              <a:latin typeface="Arial Unicode MS" pitchFamily="34" charset="-128"/>
              <a:ea typeface="Arial Unicode MS" pitchFamily="34" charset="-128"/>
              <a:cs typeface="Arial Unicode MS" pitchFamily="34" charset="-128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979712" y="1268760"/>
            <a:ext cx="9361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dva</a:t>
            </a:r>
            <a:endParaRPr lang="cs-CZ" sz="3600" dirty="0">
              <a:solidFill>
                <a:srgbClr val="FF0000"/>
              </a:solidFill>
              <a:latin typeface="Arial Unicode MS" pitchFamily="34" charset="-128"/>
              <a:ea typeface="Arial Unicode MS" pitchFamily="34" charset="-128"/>
              <a:cs typeface="Arial Unicode MS" pitchFamily="34" charset="-128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2051720" y="2276872"/>
            <a:ext cx="23042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asi 25cm</a:t>
            </a:r>
            <a:endParaRPr lang="cs-CZ" sz="3600" dirty="0">
              <a:solidFill>
                <a:srgbClr val="FF0000"/>
              </a:solidFill>
              <a:latin typeface="Arial Unicode MS" pitchFamily="34" charset="-128"/>
              <a:ea typeface="Arial Unicode MS" pitchFamily="34" charset="-128"/>
              <a:cs typeface="Arial Unicode MS" pitchFamily="34" charset="-128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2123728" y="3717032"/>
            <a:ext cx="31323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ledvin</a:t>
            </a:r>
            <a:endParaRPr lang="cs-CZ" sz="3600" dirty="0">
              <a:solidFill>
                <a:srgbClr val="FF0000"/>
              </a:solidFill>
              <a:latin typeface="Arial Unicode MS" pitchFamily="34" charset="-128"/>
              <a:ea typeface="Arial Unicode MS" pitchFamily="34" charset="-128"/>
              <a:cs typeface="Arial Unicode MS" pitchFamily="34" charset="-128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899592" y="4653136"/>
            <a:ext cx="42484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močového měchýře</a:t>
            </a:r>
            <a:endParaRPr lang="cs-CZ" sz="3600" dirty="0">
              <a:solidFill>
                <a:srgbClr val="FF0000"/>
              </a:solidFill>
              <a:latin typeface="Arial Unicode MS" pitchFamily="34" charset="-128"/>
              <a:ea typeface="Arial Unicode MS" pitchFamily="34" charset="-128"/>
              <a:cs typeface="Arial Unicode MS" pitchFamily="34" charset="-128"/>
            </a:endParaRPr>
          </a:p>
        </p:txBody>
      </p:sp>
      <p:grpSp>
        <p:nvGrpSpPr>
          <p:cNvPr id="10" name="Skupina 9"/>
          <p:cNvGrpSpPr/>
          <p:nvPr/>
        </p:nvGrpSpPr>
        <p:grpSpPr>
          <a:xfrm>
            <a:off x="2915816" y="1591926"/>
            <a:ext cx="4248472" cy="1008111"/>
            <a:chOff x="2915816" y="1591926"/>
            <a:chExt cx="4248472" cy="1008111"/>
          </a:xfrm>
        </p:grpSpPr>
        <p:cxnSp>
          <p:nvCxnSpPr>
            <p:cNvPr id="6" name="Přímá spojnice se šipkou 5"/>
            <p:cNvCxnSpPr>
              <a:stCxn id="9" idx="3"/>
            </p:cNvCxnSpPr>
            <p:nvPr/>
          </p:nvCxnSpPr>
          <p:spPr>
            <a:xfrm>
              <a:off x="2915816" y="1591926"/>
              <a:ext cx="3168352" cy="323165"/>
            </a:xfrm>
            <a:prstGeom prst="straightConnector1">
              <a:avLst/>
            </a:prstGeom>
            <a:ln w="19050">
              <a:solidFill>
                <a:srgbClr val="FF00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Přímá spojnice se šipkou 10"/>
            <p:cNvCxnSpPr/>
            <p:nvPr/>
          </p:nvCxnSpPr>
          <p:spPr>
            <a:xfrm>
              <a:off x="2915816" y="1591926"/>
              <a:ext cx="4248472" cy="1008111"/>
            </a:xfrm>
            <a:prstGeom prst="straightConnector1">
              <a:avLst/>
            </a:prstGeom>
            <a:ln w="19050">
              <a:solidFill>
                <a:srgbClr val="FF00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6" name="Skupina 15"/>
          <p:cNvGrpSpPr/>
          <p:nvPr/>
        </p:nvGrpSpPr>
        <p:grpSpPr>
          <a:xfrm>
            <a:off x="3491880" y="1124744"/>
            <a:ext cx="4248472" cy="2888955"/>
            <a:chOff x="3491880" y="1124744"/>
            <a:chExt cx="4248472" cy="2888955"/>
          </a:xfrm>
        </p:grpSpPr>
        <p:cxnSp>
          <p:nvCxnSpPr>
            <p:cNvPr id="15" name="Přímá spojnice se šipkou 14"/>
            <p:cNvCxnSpPr/>
            <p:nvPr/>
          </p:nvCxnSpPr>
          <p:spPr>
            <a:xfrm flipV="1">
              <a:off x="3491880" y="1340768"/>
              <a:ext cx="1944216" cy="2672930"/>
            </a:xfrm>
            <a:prstGeom prst="straightConnector1">
              <a:avLst/>
            </a:prstGeom>
            <a:ln w="19050">
              <a:solidFill>
                <a:srgbClr val="FF00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nice se šipkou 16"/>
            <p:cNvCxnSpPr/>
            <p:nvPr/>
          </p:nvCxnSpPr>
          <p:spPr>
            <a:xfrm flipV="1">
              <a:off x="3491880" y="1124744"/>
              <a:ext cx="4248472" cy="2888955"/>
            </a:xfrm>
            <a:prstGeom prst="straightConnector1">
              <a:avLst/>
            </a:prstGeom>
            <a:ln w="19050">
              <a:solidFill>
                <a:srgbClr val="FF00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21" name="Přímá spojnice se šipkou 20"/>
          <p:cNvCxnSpPr/>
          <p:nvPr/>
        </p:nvCxnSpPr>
        <p:spPr>
          <a:xfrm>
            <a:off x="5040052" y="5229200"/>
            <a:ext cx="1476164" cy="70267"/>
          </a:xfrm>
          <a:prstGeom prst="straightConnector1">
            <a:avLst/>
          </a:prstGeom>
          <a:ln w="190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46610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3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3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3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8" grpId="0"/>
      <p:bldP spid="19" grpId="0"/>
      <p:bldP spid="20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79004" y="188640"/>
            <a:ext cx="3609020" cy="1143000"/>
          </a:xfrm>
        </p:spPr>
        <p:txBody>
          <a:bodyPr>
            <a:normAutofit/>
          </a:bodyPr>
          <a:lstStyle/>
          <a:p>
            <a:r>
              <a:rPr lang="cs-CZ" sz="5400" u="sng" dirty="0" smtClean="0"/>
              <a:t>močovody</a:t>
            </a:r>
            <a:endParaRPr lang="cs-CZ" sz="5400" u="sng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quarter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67838" y="404664"/>
            <a:ext cx="4290101" cy="5904656"/>
          </a:xfrm>
        </p:spPr>
      </p:pic>
      <p:sp>
        <p:nvSpPr>
          <p:cNvPr id="3" name="TextovéPole 2"/>
          <p:cNvSpPr txBox="1"/>
          <p:nvPr/>
        </p:nvSpPr>
        <p:spPr>
          <a:xfrm>
            <a:off x="683568" y="1340768"/>
            <a:ext cx="432048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Co posouvá moč na cestě močovody?</a:t>
            </a:r>
          </a:p>
        </p:txBody>
      </p:sp>
      <p:sp>
        <p:nvSpPr>
          <p:cNvPr id="22" name="TextovéPole 21"/>
          <p:cNvSpPr txBox="1"/>
          <p:nvPr/>
        </p:nvSpPr>
        <p:spPr>
          <a:xfrm>
            <a:off x="683568" y="2420888"/>
            <a:ext cx="230425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a) </a:t>
            </a:r>
          </a:p>
          <a:p>
            <a:r>
              <a:rPr lang="cs-CZ" sz="32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b) gravitace</a:t>
            </a:r>
          </a:p>
          <a:p>
            <a:r>
              <a:rPr lang="cs-CZ" sz="32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c) podtlak</a:t>
            </a:r>
          </a:p>
        </p:txBody>
      </p:sp>
      <p:sp>
        <p:nvSpPr>
          <p:cNvPr id="23" name="TextovéPole 22"/>
          <p:cNvSpPr txBox="1"/>
          <p:nvPr/>
        </p:nvSpPr>
        <p:spPr>
          <a:xfrm>
            <a:off x="683568" y="2420888"/>
            <a:ext cx="23042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   svaly</a:t>
            </a:r>
          </a:p>
        </p:txBody>
      </p:sp>
    </p:spTree>
    <p:extLst>
      <p:ext uri="{BB962C8B-B14F-4D97-AF65-F5344CB8AC3E}">
        <p14:creationId xmlns:p14="http://schemas.microsoft.com/office/powerpoint/2010/main" val="12226589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-1.85185E-6 L 0.16146 -1.85185E-6 C 0.23386 -1.85185E-6 0.32292 -0.02384 0.32292 -0.04259 L 0.32292 -0.08449 " pathEditMode="relative" rAng="0" ptsTypes="FfFF">
                                      <p:cBhvr>
                                        <p:cTn id="12" dur="3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6146" y="-423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/>
      <p:bldP spid="23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79004" y="188640"/>
            <a:ext cx="3609020" cy="1143000"/>
          </a:xfrm>
        </p:spPr>
        <p:txBody>
          <a:bodyPr>
            <a:normAutofit/>
          </a:bodyPr>
          <a:lstStyle/>
          <a:p>
            <a:r>
              <a:rPr lang="cs-CZ" sz="5400" u="sng" dirty="0" smtClean="0"/>
              <a:t>močovody</a:t>
            </a:r>
            <a:endParaRPr lang="cs-CZ" sz="5400" u="sng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quarter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67838" y="404664"/>
            <a:ext cx="4290101" cy="5904656"/>
          </a:xfrm>
        </p:spPr>
      </p:pic>
      <p:sp>
        <p:nvSpPr>
          <p:cNvPr id="24" name="TextovéPole 23"/>
          <p:cNvSpPr txBox="1"/>
          <p:nvPr/>
        </p:nvSpPr>
        <p:spPr>
          <a:xfrm>
            <a:off x="489719" y="1412776"/>
            <a:ext cx="432048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Který typ svaloviny je ve stěně močovodu?</a:t>
            </a:r>
          </a:p>
        </p:txBody>
      </p:sp>
      <p:sp>
        <p:nvSpPr>
          <p:cNvPr id="25" name="TextovéPole 24"/>
          <p:cNvSpPr txBox="1"/>
          <p:nvPr/>
        </p:nvSpPr>
        <p:spPr>
          <a:xfrm>
            <a:off x="489719" y="2636912"/>
            <a:ext cx="4163919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a) příčně pruhovaná</a:t>
            </a:r>
          </a:p>
          <a:p>
            <a:r>
              <a:rPr lang="cs-CZ" sz="32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b) </a:t>
            </a:r>
          </a:p>
          <a:p>
            <a:r>
              <a:rPr lang="cs-CZ" sz="32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c) srdeční</a:t>
            </a:r>
          </a:p>
        </p:txBody>
      </p:sp>
      <p:sp>
        <p:nvSpPr>
          <p:cNvPr id="26" name="TextovéPole 25"/>
          <p:cNvSpPr txBox="1"/>
          <p:nvPr/>
        </p:nvSpPr>
        <p:spPr>
          <a:xfrm>
            <a:off x="498306" y="3129354"/>
            <a:ext cx="23042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   hladká</a:t>
            </a:r>
          </a:p>
        </p:txBody>
      </p:sp>
    </p:spTree>
    <p:extLst>
      <p:ext uri="{BB962C8B-B14F-4D97-AF65-F5344CB8AC3E}">
        <p14:creationId xmlns:p14="http://schemas.microsoft.com/office/powerpoint/2010/main" val="19083435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-2.59259E-6 L 0.04566 -2.59259E-6 C 0.06597 -2.59259E-6 0.09132 -0.02592 0.09132 -0.04676 L 0.09132 -0.09328 " pathEditMode="relative" rAng="0" ptsTypes="FfFF">
                                      <p:cBhvr>
                                        <p:cTn id="12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566" y="-467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/>
      <p:bldP spid="26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8306" y="476672"/>
            <a:ext cx="4001686" cy="854968"/>
          </a:xfrm>
        </p:spPr>
        <p:txBody>
          <a:bodyPr>
            <a:normAutofit/>
          </a:bodyPr>
          <a:lstStyle/>
          <a:p>
            <a:r>
              <a:rPr lang="cs-CZ" sz="4400" u="sng" dirty="0" smtClean="0"/>
              <a:t>močový měchýř</a:t>
            </a:r>
            <a:endParaRPr lang="cs-CZ" sz="4400" u="sng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quarter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67838" y="404664"/>
            <a:ext cx="4290101" cy="5904656"/>
          </a:xfrm>
        </p:spPr>
      </p:pic>
      <p:sp>
        <p:nvSpPr>
          <p:cNvPr id="24" name="TextovéPole 23"/>
          <p:cNvSpPr txBox="1"/>
          <p:nvPr/>
        </p:nvSpPr>
        <p:spPr>
          <a:xfrm>
            <a:off x="489719" y="1412776"/>
            <a:ext cx="4370313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Ve které části kostry je umístěn?</a:t>
            </a:r>
          </a:p>
        </p:txBody>
      </p:sp>
      <p:grpSp>
        <p:nvGrpSpPr>
          <p:cNvPr id="5" name="Skupina 4"/>
          <p:cNvGrpSpPr/>
          <p:nvPr/>
        </p:nvGrpSpPr>
        <p:grpSpPr>
          <a:xfrm>
            <a:off x="2182829" y="1901413"/>
            <a:ext cx="4921979" cy="2018309"/>
            <a:chOff x="2182829" y="1901413"/>
            <a:chExt cx="4921979" cy="2018309"/>
          </a:xfrm>
        </p:grpSpPr>
        <p:sp>
          <p:nvSpPr>
            <p:cNvPr id="26" name="TextovéPole 25"/>
            <p:cNvSpPr txBox="1"/>
            <p:nvPr/>
          </p:nvSpPr>
          <p:spPr>
            <a:xfrm>
              <a:off x="2182829" y="1901413"/>
              <a:ext cx="1597083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b="1" dirty="0" smtClean="0">
                  <a:solidFill>
                    <a:srgbClr val="FF0000"/>
                  </a:solidFill>
                  <a:latin typeface="Arial Unicode MS" pitchFamily="34" charset="-128"/>
                  <a:ea typeface="Arial Unicode MS" pitchFamily="34" charset="-128"/>
                  <a:cs typeface="Arial Unicode MS" pitchFamily="34" charset="-128"/>
                </a:rPr>
                <a:t>v pánvi</a:t>
              </a:r>
            </a:p>
          </p:txBody>
        </p:sp>
        <p:sp>
          <p:nvSpPr>
            <p:cNvPr id="3" name="Šipka doprava 2"/>
            <p:cNvSpPr/>
            <p:nvPr/>
          </p:nvSpPr>
          <p:spPr>
            <a:xfrm rot="2520710">
              <a:off x="2745623" y="3811355"/>
              <a:ext cx="4359185" cy="108367"/>
            </a:xfrm>
            <a:prstGeom prst="rightArrow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9" name="TextovéPole 8"/>
          <p:cNvSpPr txBox="1"/>
          <p:nvPr/>
        </p:nvSpPr>
        <p:spPr>
          <a:xfrm>
            <a:off x="485675" y="2788320"/>
            <a:ext cx="3582270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Postupně se plní močí. Při jakém objemu cítí člověk potřebu močit?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3190941" y="4266980"/>
            <a:ext cx="159708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asi 0,3l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431054" y="5029153"/>
            <a:ext cx="358227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Kolik moči se do měchýře maximálně vejde?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3839013" y="6014038"/>
            <a:ext cx="159708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asi 0,7l</a:t>
            </a:r>
          </a:p>
        </p:txBody>
      </p:sp>
    </p:spTree>
    <p:extLst>
      <p:ext uri="{BB962C8B-B14F-4D97-AF65-F5344CB8AC3E}">
        <p14:creationId xmlns:p14="http://schemas.microsoft.com/office/powerpoint/2010/main" val="23634509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P spid="11" grpId="0"/>
      <p:bldP spid="12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28119" y="548680"/>
            <a:ext cx="7272808" cy="203132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3600" dirty="0" smtClean="0">
                <a:latin typeface="Arial" pitchFamily="34" charset="0"/>
                <a:cs typeface="Arial" pitchFamily="34" charset="0"/>
              </a:rPr>
              <a:t>Odkazy na obrázky:</a:t>
            </a:r>
            <a:endParaRPr lang="cs-CZ" sz="3600" dirty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Učebnice </a:t>
            </a:r>
            <a:r>
              <a:rPr lang="cs-CZ" dirty="0">
                <a:latin typeface="Arial" pitchFamily="34" charset="0"/>
                <a:cs typeface="Arial" pitchFamily="34" charset="0"/>
              </a:rPr>
              <a:t>Přírodopis 8 pro základní školy a víceletá gymnázia, 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Fraus  2006</a:t>
            </a:r>
          </a:p>
          <a:p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343895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432</TotalTime>
  <Words>395</Words>
  <Application>Microsoft Office PowerPoint</Application>
  <PresentationFormat>Předvádění na obrazovce (4:3)</PresentationFormat>
  <Paragraphs>153</Paragraphs>
  <Slides>19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Jmění</vt:lpstr>
      <vt:lpstr>Prezentace aplikace PowerPoint</vt:lpstr>
      <vt:lpstr>Prezentace aplikace PowerPoint</vt:lpstr>
      <vt:lpstr>Opakování </vt:lpstr>
      <vt:lpstr>Funkce soustavy:</vt:lpstr>
      <vt:lpstr>Uložení a části soustavy:</vt:lpstr>
      <vt:lpstr>Ledviny:</vt:lpstr>
      <vt:lpstr>Ledviny:</vt:lpstr>
      <vt:lpstr>Řez ledvinou:</vt:lpstr>
      <vt:lpstr>Části ledviny</vt:lpstr>
      <vt:lpstr>Nefron:</vt:lpstr>
      <vt:lpstr>Jak nefron funguje?</vt:lpstr>
      <vt:lpstr>Jak nefron funguje?</vt:lpstr>
      <vt:lpstr>Jak nefron    funguje?</vt:lpstr>
      <vt:lpstr>Jak nefron funguje?</vt:lpstr>
      <vt:lpstr>močovody</vt:lpstr>
      <vt:lpstr>močovody</vt:lpstr>
      <vt:lpstr>močovody</vt:lpstr>
      <vt:lpstr>močový měchýř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Opakování</dc:title>
  <dc:creator>olexa</dc:creator>
  <cp:lastModifiedBy>Němec Zbyněk</cp:lastModifiedBy>
  <cp:revision>43</cp:revision>
  <dcterms:created xsi:type="dcterms:W3CDTF">2012-03-24T15:23:43Z</dcterms:created>
  <dcterms:modified xsi:type="dcterms:W3CDTF">2013-07-29T06:32:44Z</dcterms:modified>
</cp:coreProperties>
</file>