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60" r:id="rId4"/>
    <p:sldId id="261" r:id="rId5"/>
    <p:sldId id="262" r:id="rId6"/>
    <p:sldId id="265" r:id="rId7"/>
    <p:sldId id="264" r:id="rId8"/>
    <p:sldId id="269" r:id="rId9"/>
    <p:sldId id="266" r:id="rId10"/>
    <p:sldId id="267" r:id="rId11"/>
    <p:sldId id="268" r:id="rId12"/>
    <p:sldId id="270" r:id="rId13"/>
    <p:sldId id="272" r:id="rId14"/>
    <p:sldId id="273" r:id="rId15"/>
    <p:sldId id="271" r:id="rId16"/>
    <p:sldId id="259" r:id="rId17"/>
    <p:sldId id="274"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bg>
      <p:bgRef idx="1002">
        <a:schemeClr val="bg2"/>
      </p:bgRef>
    </p:bg>
    <p:spTree>
      <p:nvGrpSpPr>
        <p:cNvPr id="1" name=""/>
        <p:cNvGrpSpPr/>
        <p:nvPr/>
      </p:nvGrpSpPr>
      <p:grpSpPr>
        <a:xfrm>
          <a:off x="0" y="0"/>
          <a:ext cx="0" cy="0"/>
          <a:chOff x="0" y="0"/>
          <a:chExt cx="0" cy="0"/>
        </a:xfrm>
      </p:grpSpPr>
      <p:sp>
        <p:nvSpPr>
          <p:cNvPr id="9" name="Nadpis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30" name="Zástupný symbol pro datum 29"/>
          <p:cNvSpPr>
            <a:spLocks noGrp="1"/>
          </p:cNvSpPr>
          <p:nvPr>
            <p:ph type="dt" sz="half" idx="10"/>
          </p:nvPr>
        </p:nvSpPr>
        <p:spPr/>
        <p:txBody>
          <a:bodyPr/>
          <a:lstStyle/>
          <a:p>
            <a:fld id="{87EBDF06-4983-4A3D-B7B2-22CACDDF7DC0}" type="datetimeFigureOut">
              <a:rPr lang="cs-CZ" smtClean="0">
                <a:solidFill>
                  <a:srgbClr val="DBF5F9">
                    <a:shade val="90000"/>
                  </a:srgbClr>
                </a:solidFill>
              </a:rPr>
              <a:pPr/>
              <a:t>2.9.2013</a:t>
            </a:fld>
            <a:endParaRPr lang="cs-CZ">
              <a:solidFill>
                <a:srgbClr val="DBF5F9">
                  <a:shade val="90000"/>
                </a:srgbClr>
              </a:solidFill>
            </a:endParaRPr>
          </a:p>
        </p:txBody>
      </p:sp>
      <p:sp>
        <p:nvSpPr>
          <p:cNvPr id="19" name="Zástupný symbol pro zápatí 18"/>
          <p:cNvSpPr>
            <a:spLocks noGrp="1"/>
          </p:cNvSpPr>
          <p:nvPr>
            <p:ph type="ftr" sz="quarter" idx="11"/>
          </p:nvPr>
        </p:nvSpPr>
        <p:spPr/>
        <p:txBody>
          <a:bodyPr/>
          <a:lstStyle/>
          <a:p>
            <a:endParaRPr lang="cs-CZ">
              <a:solidFill>
                <a:srgbClr val="DBF5F9">
                  <a:shade val="90000"/>
                </a:srgbClr>
              </a:solidFill>
            </a:endParaRPr>
          </a:p>
        </p:txBody>
      </p:sp>
      <p:sp>
        <p:nvSpPr>
          <p:cNvPr id="27" name="Zástupný symbol pro číslo snímku 26"/>
          <p:cNvSpPr>
            <a:spLocks noGrp="1"/>
          </p:cNvSpPr>
          <p:nvPr>
            <p:ph type="sldNum" sz="quarter" idx="12"/>
          </p:nvPr>
        </p:nvSpPr>
        <p:spPr/>
        <p:txBody>
          <a:bodyPr/>
          <a:lstStyle/>
          <a:p>
            <a:fld id="{AE60B0A9-DB2D-4B58-9C46-9F58D6798348}" type="slidenum">
              <a:rPr lang="cs-CZ" smtClean="0">
                <a:solidFill>
                  <a:srgbClr val="DBF5F9">
                    <a:shade val="90000"/>
                  </a:srgbClr>
                </a:solidFill>
              </a:rPr>
              <a:pPr/>
              <a:t>‹#›</a:t>
            </a:fld>
            <a:endParaRPr lang="cs-CZ">
              <a:solidFill>
                <a:srgbClr val="DBF5F9">
                  <a:shade val="90000"/>
                </a:srgbClr>
              </a:solidFill>
            </a:endParaRPr>
          </a:p>
        </p:txBody>
      </p:sp>
    </p:spTree>
    <p:extLst>
      <p:ext uri="{BB962C8B-B14F-4D97-AF65-F5344CB8AC3E}">
        <p14:creationId xmlns="" xmlns:p14="http://schemas.microsoft.com/office/powerpoint/2010/main" val="351024405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7EBDF06-4983-4A3D-B7B2-22CACDDF7DC0}" type="datetimeFigureOut">
              <a:rPr lang="cs-CZ" smtClean="0">
                <a:solidFill>
                  <a:srgbClr val="04617B">
                    <a:shade val="90000"/>
                  </a:srgbClr>
                </a:solidFill>
              </a:rPr>
              <a:pPr/>
              <a:t>2.9.2013</a:t>
            </a:fld>
            <a:endParaRPr lang="cs-CZ">
              <a:solidFill>
                <a:srgbClr val="04617B">
                  <a:shade val="90000"/>
                </a:srgbClr>
              </a:solidFill>
            </a:endParaRPr>
          </a:p>
        </p:txBody>
      </p:sp>
      <p:sp>
        <p:nvSpPr>
          <p:cNvPr id="5" name="Zástupný symbol pro zápatí 4"/>
          <p:cNvSpPr>
            <a:spLocks noGrp="1"/>
          </p:cNvSpPr>
          <p:nvPr>
            <p:ph type="ftr" sz="quarter" idx="11"/>
          </p:nvPr>
        </p:nvSpPr>
        <p:spPr/>
        <p:txBody>
          <a:bodyPr/>
          <a:lstStyle/>
          <a:p>
            <a:endParaRPr lang="cs-CZ">
              <a:solidFill>
                <a:srgbClr val="04617B">
                  <a:shade val="90000"/>
                </a:srgbClr>
              </a:solidFill>
            </a:endParaRPr>
          </a:p>
        </p:txBody>
      </p:sp>
      <p:sp>
        <p:nvSpPr>
          <p:cNvPr id="6" name="Zástupný symbol pro číslo snímku 5"/>
          <p:cNvSpPr>
            <a:spLocks noGrp="1"/>
          </p:cNvSpPr>
          <p:nvPr>
            <p:ph type="sldNum" sz="quarter" idx="12"/>
          </p:nvPr>
        </p:nvSpPr>
        <p:spPr/>
        <p:txBody>
          <a:bodyPr/>
          <a:lstStyle/>
          <a:p>
            <a:fld id="{AE60B0A9-DB2D-4B58-9C46-9F58D6798348}" type="slidenum">
              <a:rPr lang="cs-CZ" smtClean="0">
                <a:solidFill>
                  <a:srgbClr val="04617B">
                    <a:shade val="90000"/>
                  </a:srgbClr>
                </a:solidFill>
              </a:rPr>
              <a:pPr/>
              <a:t>‹#›</a:t>
            </a:fld>
            <a:endParaRPr lang="cs-CZ">
              <a:solidFill>
                <a:srgbClr val="04617B">
                  <a:shade val="90000"/>
                </a:srgbClr>
              </a:solidFill>
            </a:endParaRPr>
          </a:p>
        </p:txBody>
      </p:sp>
    </p:spTree>
    <p:extLst>
      <p:ext uri="{BB962C8B-B14F-4D97-AF65-F5344CB8AC3E}">
        <p14:creationId xmlns="" xmlns:p14="http://schemas.microsoft.com/office/powerpoint/2010/main" val="14924144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87EBDF06-4983-4A3D-B7B2-22CACDDF7DC0}" type="datetimeFigureOut">
              <a:rPr lang="cs-CZ" smtClean="0">
                <a:solidFill>
                  <a:srgbClr val="DBF5F9">
                    <a:shade val="90000"/>
                  </a:srgbClr>
                </a:solidFill>
              </a:rPr>
              <a:pPr/>
              <a:t>2.9.2013</a:t>
            </a:fld>
            <a:endParaRPr lang="cs-CZ">
              <a:solidFill>
                <a:srgbClr val="DBF5F9">
                  <a:shade val="90000"/>
                </a:srgbClr>
              </a:solidFill>
            </a:endParaRPr>
          </a:p>
        </p:txBody>
      </p:sp>
      <p:sp>
        <p:nvSpPr>
          <p:cNvPr id="5" name="Zástupný symbol pro zápatí 4"/>
          <p:cNvSpPr>
            <a:spLocks noGrp="1"/>
          </p:cNvSpPr>
          <p:nvPr>
            <p:ph type="ftr" sz="quarter" idx="11"/>
          </p:nvPr>
        </p:nvSpPr>
        <p:spPr/>
        <p:txBody>
          <a:bodyPr/>
          <a:lstStyle/>
          <a:p>
            <a:endParaRPr lang="cs-CZ">
              <a:solidFill>
                <a:srgbClr val="DBF5F9">
                  <a:shade val="90000"/>
                </a:srgbClr>
              </a:solidFill>
            </a:endParaRPr>
          </a:p>
        </p:txBody>
      </p:sp>
      <p:sp>
        <p:nvSpPr>
          <p:cNvPr id="6" name="Zástupný symbol pro číslo snímku 5"/>
          <p:cNvSpPr>
            <a:spLocks noGrp="1"/>
          </p:cNvSpPr>
          <p:nvPr>
            <p:ph type="sldNum" sz="quarter" idx="12"/>
          </p:nvPr>
        </p:nvSpPr>
        <p:spPr/>
        <p:txBody>
          <a:bodyPr/>
          <a:lstStyle/>
          <a:p>
            <a:fld id="{AE60B0A9-DB2D-4B58-9C46-9F58D6798348}" type="slidenum">
              <a:rPr lang="cs-CZ" smtClean="0">
                <a:solidFill>
                  <a:srgbClr val="DBF5F9">
                    <a:shade val="90000"/>
                  </a:srgbClr>
                </a:solidFill>
              </a:rPr>
              <a:pPr/>
              <a:t>‹#›</a:t>
            </a:fld>
            <a:endParaRPr lang="cs-CZ">
              <a:solidFill>
                <a:srgbClr val="DBF5F9">
                  <a:shade val="90000"/>
                </a:srgbClr>
              </a:solidFill>
            </a:endParaRPr>
          </a:p>
        </p:txBody>
      </p:sp>
    </p:spTree>
    <p:extLst>
      <p:ext uri="{BB962C8B-B14F-4D97-AF65-F5344CB8AC3E}">
        <p14:creationId xmlns="" xmlns:p14="http://schemas.microsoft.com/office/powerpoint/2010/main" val="69197477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1143000"/>
          </a:xfrm>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87EBDF06-4983-4A3D-B7B2-22CACDDF7DC0}" type="datetimeFigureOut">
              <a:rPr lang="cs-CZ" smtClean="0">
                <a:solidFill>
                  <a:srgbClr val="04617B">
                    <a:shade val="90000"/>
                  </a:srgbClr>
                </a:solidFill>
              </a:rPr>
              <a:pPr/>
              <a:t>2.9.2013</a:t>
            </a:fld>
            <a:endParaRPr lang="cs-CZ">
              <a:solidFill>
                <a:srgbClr val="04617B">
                  <a:shade val="90000"/>
                </a:srgbClr>
              </a:solidFill>
            </a:endParaRPr>
          </a:p>
        </p:txBody>
      </p:sp>
      <p:sp>
        <p:nvSpPr>
          <p:cNvPr id="6" name="Zástupný symbol pro zápatí 5"/>
          <p:cNvSpPr>
            <a:spLocks noGrp="1"/>
          </p:cNvSpPr>
          <p:nvPr>
            <p:ph type="ftr" sz="quarter" idx="11"/>
          </p:nvPr>
        </p:nvSpPr>
        <p:spPr/>
        <p:txBody>
          <a:bodyPr/>
          <a:lstStyle/>
          <a:p>
            <a:endParaRPr lang="cs-CZ">
              <a:solidFill>
                <a:srgbClr val="04617B">
                  <a:shade val="90000"/>
                </a:srgbClr>
              </a:solidFill>
            </a:endParaRPr>
          </a:p>
        </p:txBody>
      </p:sp>
      <p:sp>
        <p:nvSpPr>
          <p:cNvPr id="7" name="Zástupný symbol pro číslo snímku 6"/>
          <p:cNvSpPr>
            <a:spLocks noGrp="1"/>
          </p:cNvSpPr>
          <p:nvPr>
            <p:ph type="sldNum" sz="quarter" idx="12"/>
          </p:nvPr>
        </p:nvSpPr>
        <p:spPr/>
        <p:txBody>
          <a:bodyPr/>
          <a:lstStyle/>
          <a:p>
            <a:fld id="{AE60B0A9-DB2D-4B58-9C46-9F58D6798348}" type="slidenum">
              <a:rPr lang="cs-CZ" smtClean="0">
                <a:solidFill>
                  <a:srgbClr val="04617B">
                    <a:shade val="90000"/>
                  </a:srgbClr>
                </a:solidFill>
              </a:rPr>
              <a:pPr/>
              <a:t>‹#›</a:t>
            </a:fld>
            <a:endParaRPr lang="cs-CZ">
              <a:solidFill>
                <a:srgbClr val="04617B">
                  <a:shade val="90000"/>
                </a:srgbClr>
              </a:solidFill>
            </a:endParaRPr>
          </a:p>
        </p:txBody>
      </p:sp>
    </p:spTree>
    <p:extLst>
      <p:ext uri="{BB962C8B-B14F-4D97-AF65-F5344CB8AC3E}">
        <p14:creationId xmlns="" xmlns:p14="http://schemas.microsoft.com/office/powerpoint/2010/main" val="21297112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1143000"/>
          </a:xfrm>
        </p:spPr>
        <p:txBody>
          <a:bodyPr tIns="45720" anchor="b"/>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87EBDF06-4983-4A3D-B7B2-22CACDDF7DC0}" type="datetimeFigureOut">
              <a:rPr lang="cs-CZ" smtClean="0">
                <a:solidFill>
                  <a:srgbClr val="04617B">
                    <a:shade val="90000"/>
                  </a:srgbClr>
                </a:solidFill>
              </a:rPr>
              <a:pPr/>
              <a:t>2.9.2013</a:t>
            </a:fld>
            <a:endParaRPr lang="cs-CZ">
              <a:solidFill>
                <a:srgbClr val="04617B">
                  <a:shade val="90000"/>
                </a:srgbClr>
              </a:solidFill>
            </a:endParaRPr>
          </a:p>
        </p:txBody>
      </p:sp>
      <p:sp>
        <p:nvSpPr>
          <p:cNvPr id="8" name="Zástupný symbol pro zápatí 7"/>
          <p:cNvSpPr>
            <a:spLocks noGrp="1"/>
          </p:cNvSpPr>
          <p:nvPr>
            <p:ph type="ftr" sz="quarter" idx="11"/>
          </p:nvPr>
        </p:nvSpPr>
        <p:spPr/>
        <p:txBody>
          <a:bodyPr/>
          <a:lstStyle/>
          <a:p>
            <a:endParaRPr lang="cs-CZ">
              <a:solidFill>
                <a:srgbClr val="04617B">
                  <a:shade val="90000"/>
                </a:srgbClr>
              </a:solidFill>
            </a:endParaRPr>
          </a:p>
        </p:txBody>
      </p:sp>
      <p:sp>
        <p:nvSpPr>
          <p:cNvPr id="9" name="Zástupný symbol pro číslo snímku 8"/>
          <p:cNvSpPr>
            <a:spLocks noGrp="1"/>
          </p:cNvSpPr>
          <p:nvPr>
            <p:ph type="sldNum" sz="quarter" idx="12"/>
          </p:nvPr>
        </p:nvSpPr>
        <p:spPr/>
        <p:txBody>
          <a:bodyPr/>
          <a:lstStyle/>
          <a:p>
            <a:fld id="{AE60B0A9-DB2D-4B58-9C46-9F58D6798348}" type="slidenum">
              <a:rPr lang="cs-CZ" smtClean="0">
                <a:solidFill>
                  <a:srgbClr val="04617B">
                    <a:shade val="90000"/>
                  </a:srgbClr>
                </a:solidFill>
              </a:rPr>
              <a:pPr/>
              <a:t>‹#›</a:t>
            </a:fld>
            <a:endParaRPr lang="cs-CZ">
              <a:solidFill>
                <a:srgbClr val="04617B">
                  <a:shade val="90000"/>
                </a:srgbClr>
              </a:solidFill>
            </a:endParaRPr>
          </a:p>
        </p:txBody>
      </p:sp>
    </p:spTree>
    <p:extLst>
      <p:ext uri="{BB962C8B-B14F-4D97-AF65-F5344CB8AC3E}">
        <p14:creationId xmlns="" xmlns:p14="http://schemas.microsoft.com/office/powerpoint/2010/main" val="1673629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87EBDF06-4983-4A3D-B7B2-22CACDDF7DC0}" type="datetimeFigureOut">
              <a:rPr lang="cs-CZ" smtClean="0">
                <a:solidFill>
                  <a:srgbClr val="04617B">
                    <a:shade val="90000"/>
                  </a:srgbClr>
                </a:solidFill>
              </a:rPr>
              <a:pPr/>
              <a:t>2.9.2013</a:t>
            </a:fld>
            <a:endParaRPr lang="cs-CZ">
              <a:solidFill>
                <a:srgbClr val="04617B">
                  <a:shade val="90000"/>
                </a:srgbClr>
              </a:solidFill>
            </a:endParaRPr>
          </a:p>
        </p:txBody>
      </p:sp>
      <p:sp>
        <p:nvSpPr>
          <p:cNvPr id="4" name="Zástupný symbol pro zápatí 3"/>
          <p:cNvSpPr>
            <a:spLocks noGrp="1"/>
          </p:cNvSpPr>
          <p:nvPr>
            <p:ph type="ftr" sz="quarter" idx="11"/>
          </p:nvPr>
        </p:nvSpPr>
        <p:spPr/>
        <p:txBody>
          <a:bodyPr/>
          <a:lstStyle/>
          <a:p>
            <a:endParaRPr lang="cs-CZ">
              <a:solidFill>
                <a:srgbClr val="04617B">
                  <a:shade val="90000"/>
                </a:srgbClr>
              </a:solidFill>
            </a:endParaRPr>
          </a:p>
        </p:txBody>
      </p:sp>
      <p:sp>
        <p:nvSpPr>
          <p:cNvPr id="5" name="Zástupný symbol pro číslo snímku 4"/>
          <p:cNvSpPr>
            <a:spLocks noGrp="1"/>
          </p:cNvSpPr>
          <p:nvPr>
            <p:ph type="sldNum" sz="quarter" idx="12"/>
          </p:nvPr>
        </p:nvSpPr>
        <p:spPr/>
        <p:txBody>
          <a:bodyPr/>
          <a:lstStyle/>
          <a:p>
            <a:fld id="{AE60B0A9-DB2D-4B58-9C46-9F58D6798348}" type="slidenum">
              <a:rPr lang="cs-CZ" smtClean="0">
                <a:solidFill>
                  <a:srgbClr val="04617B">
                    <a:shade val="90000"/>
                  </a:srgbClr>
                </a:solidFill>
              </a:rPr>
              <a:pPr/>
              <a:t>‹#›</a:t>
            </a:fld>
            <a:endParaRPr lang="cs-CZ">
              <a:solidFill>
                <a:srgbClr val="04617B">
                  <a:shade val="90000"/>
                </a:srgbClr>
              </a:solidFill>
            </a:endParaRPr>
          </a:p>
        </p:txBody>
      </p:sp>
    </p:spTree>
    <p:extLst>
      <p:ext uri="{BB962C8B-B14F-4D97-AF65-F5344CB8AC3E}">
        <p14:creationId xmlns="" xmlns:p14="http://schemas.microsoft.com/office/powerpoint/2010/main" val="13690828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7EBDF06-4983-4A3D-B7B2-22CACDDF7DC0}" type="datetimeFigureOut">
              <a:rPr lang="cs-CZ" smtClean="0">
                <a:solidFill>
                  <a:srgbClr val="04617B">
                    <a:shade val="90000"/>
                  </a:srgbClr>
                </a:solidFill>
              </a:rPr>
              <a:pPr/>
              <a:t>2.9.2013</a:t>
            </a:fld>
            <a:endParaRPr lang="cs-CZ">
              <a:solidFill>
                <a:srgbClr val="04617B">
                  <a:shade val="90000"/>
                </a:srgbClr>
              </a:solidFill>
            </a:endParaRPr>
          </a:p>
        </p:txBody>
      </p:sp>
      <p:sp>
        <p:nvSpPr>
          <p:cNvPr id="3" name="Zástupný symbol pro zápatí 2"/>
          <p:cNvSpPr>
            <a:spLocks noGrp="1"/>
          </p:cNvSpPr>
          <p:nvPr>
            <p:ph type="ftr" sz="quarter" idx="11"/>
          </p:nvPr>
        </p:nvSpPr>
        <p:spPr/>
        <p:txBody>
          <a:bodyPr/>
          <a:lstStyle/>
          <a:p>
            <a:endParaRPr lang="cs-CZ">
              <a:solidFill>
                <a:srgbClr val="04617B">
                  <a:shade val="90000"/>
                </a:srgbClr>
              </a:solidFill>
            </a:endParaRPr>
          </a:p>
        </p:txBody>
      </p:sp>
      <p:sp>
        <p:nvSpPr>
          <p:cNvPr id="4" name="Zástupný symbol pro číslo snímku 3"/>
          <p:cNvSpPr>
            <a:spLocks noGrp="1"/>
          </p:cNvSpPr>
          <p:nvPr>
            <p:ph type="sldNum" sz="quarter" idx="12"/>
          </p:nvPr>
        </p:nvSpPr>
        <p:spPr/>
        <p:txBody>
          <a:bodyPr/>
          <a:lstStyle/>
          <a:p>
            <a:fld id="{AE60B0A9-DB2D-4B58-9C46-9F58D6798348}" type="slidenum">
              <a:rPr lang="cs-CZ" smtClean="0">
                <a:solidFill>
                  <a:srgbClr val="04617B">
                    <a:shade val="90000"/>
                  </a:srgbClr>
                </a:solidFill>
              </a:rPr>
              <a:pPr/>
              <a:t>‹#›</a:t>
            </a:fld>
            <a:endParaRPr lang="cs-CZ">
              <a:solidFill>
                <a:srgbClr val="04617B">
                  <a:shade val="90000"/>
                </a:srgbClr>
              </a:solidFill>
            </a:endParaRPr>
          </a:p>
        </p:txBody>
      </p:sp>
    </p:spTree>
    <p:extLst>
      <p:ext uri="{BB962C8B-B14F-4D97-AF65-F5344CB8AC3E}">
        <p14:creationId xmlns="" xmlns:p14="http://schemas.microsoft.com/office/powerpoint/2010/main" val="1112899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87EBDF06-4983-4A3D-B7B2-22CACDDF7DC0}" type="datetimeFigureOut">
              <a:rPr lang="cs-CZ" smtClean="0">
                <a:solidFill>
                  <a:srgbClr val="04617B">
                    <a:shade val="90000"/>
                  </a:srgbClr>
                </a:solidFill>
              </a:rPr>
              <a:pPr/>
              <a:t>2.9.2013</a:t>
            </a:fld>
            <a:endParaRPr lang="cs-CZ">
              <a:solidFill>
                <a:srgbClr val="04617B">
                  <a:shade val="90000"/>
                </a:srgbClr>
              </a:solidFill>
            </a:endParaRPr>
          </a:p>
        </p:txBody>
      </p:sp>
      <p:sp>
        <p:nvSpPr>
          <p:cNvPr id="6" name="Zástupný symbol pro zápatí 5"/>
          <p:cNvSpPr>
            <a:spLocks noGrp="1"/>
          </p:cNvSpPr>
          <p:nvPr>
            <p:ph type="ftr" sz="quarter" idx="11"/>
          </p:nvPr>
        </p:nvSpPr>
        <p:spPr/>
        <p:txBody>
          <a:bodyPr/>
          <a:lstStyle/>
          <a:p>
            <a:endParaRPr lang="cs-CZ">
              <a:solidFill>
                <a:srgbClr val="04617B">
                  <a:shade val="90000"/>
                </a:srgbClr>
              </a:solidFill>
            </a:endParaRPr>
          </a:p>
        </p:txBody>
      </p:sp>
      <p:sp>
        <p:nvSpPr>
          <p:cNvPr id="7" name="Zástupný symbol pro číslo snímku 6"/>
          <p:cNvSpPr>
            <a:spLocks noGrp="1"/>
          </p:cNvSpPr>
          <p:nvPr>
            <p:ph type="sldNum" sz="quarter" idx="12"/>
          </p:nvPr>
        </p:nvSpPr>
        <p:spPr/>
        <p:txBody>
          <a:bodyPr/>
          <a:lstStyle/>
          <a:p>
            <a:fld id="{AE60B0A9-DB2D-4B58-9C46-9F58D6798348}" type="slidenum">
              <a:rPr lang="cs-CZ" smtClean="0">
                <a:solidFill>
                  <a:srgbClr val="04617B">
                    <a:shade val="90000"/>
                  </a:srgbClr>
                </a:solidFill>
              </a:rPr>
              <a:pPr/>
              <a:t>‹#›</a:t>
            </a:fld>
            <a:endParaRPr lang="cs-CZ">
              <a:solidFill>
                <a:srgbClr val="04617B">
                  <a:shade val="90000"/>
                </a:srgbClr>
              </a:solidFill>
            </a:endParaRPr>
          </a:p>
        </p:txBody>
      </p:sp>
    </p:spTree>
    <p:extLst>
      <p:ext uri="{BB962C8B-B14F-4D97-AF65-F5344CB8AC3E}">
        <p14:creationId xmlns="" xmlns:p14="http://schemas.microsoft.com/office/powerpoint/2010/main" val="912585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Obdélník s odříznutým a zakulaceným jedním rohem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2" name="Pravoúhlý trojúhelník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Nadpis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87EBDF06-4983-4A3D-B7B2-22CACDDF7DC0}" type="datetimeFigureOut">
              <a:rPr lang="cs-CZ" smtClean="0">
                <a:solidFill>
                  <a:srgbClr val="04617B">
                    <a:shade val="90000"/>
                  </a:srgbClr>
                </a:solidFill>
              </a:rPr>
              <a:pPr/>
              <a:t>2.9.2013</a:t>
            </a:fld>
            <a:endParaRPr lang="cs-CZ">
              <a:solidFill>
                <a:srgbClr val="04617B">
                  <a:shade val="90000"/>
                </a:srgbClr>
              </a:solidFill>
            </a:endParaRPr>
          </a:p>
        </p:txBody>
      </p:sp>
      <p:sp>
        <p:nvSpPr>
          <p:cNvPr id="6" name="Zástupný symbol pro zápatí 5"/>
          <p:cNvSpPr>
            <a:spLocks noGrp="1"/>
          </p:cNvSpPr>
          <p:nvPr>
            <p:ph type="ftr" sz="quarter" idx="11"/>
          </p:nvPr>
        </p:nvSpPr>
        <p:spPr/>
        <p:txBody>
          <a:bodyPr/>
          <a:lstStyle/>
          <a:p>
            <a:endParaRPr lang="cs-CZ">
              <a:solidFill>
                <a:srgbClr val="04617B">
                  <a:shade val="90000"/>
                </a:srgbClr>
              </a:solidFill>
            </a:endParaRPr>
          </a:p>
        </p:txBody>
      </p:sp>
      <p:sp>
        <p:nvSpPr>
          <p:cNvPr id="7" name="Zástupný symbol pro číslo snímku 6"/>
          <p:cNvSpPr>
            <a:spLocks noGrp="1"/>
          </p:cNvSpPr>
          <p:nvPr>
            <p:ph type="sldNum" sz="quarter" idx="12"/>
          </p:nvPr>
        </p:nvSpPr>
        <p:spPr>
          <a:xfrm>
            <a:off x="8077200" y="6356350"/>
            <a:ext cx="609600" cy="365125"/>
          </a:xfrm>
        </p:spPr>
        <p:txBody>
          <a:bodyPr/>
          <a:lstStyle/>
          <a:p>
            <a:fld id="{AE60B0A9-DB2D-4B58-9C46-9F58D6798348}" type="slidenum">
              <a:rPr lang="cs-CZ" smtClean="0">
                <a:solidFill>
                  <a:srgbClr val="04617B">
                    <a:shade val="90000"/>
                  </a:srgbClr>
                </a:solidFill>
              </a:rPr>
              <a:pPr/>
              <a:t>‹#›</a:t>
            </a:fld>
            <a:endParaRPr lang="cs-CZ">
              <a:solidFill>
                <a:srgbClr val="04617B">
                  <a:shade val="90000"/>
                </a:srgbClr>
              </a:solidFill>
            </a:endParaRPr>
          </a:p>
        </p:txBody>
      </p:sp>
      <p:sp>
        <p:nvSpPr>
          <p:cNvPr id="3" name="Zástupný symbol pro obrázek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cs-CZ" smtClean="0"/>
              <a:t>Klepnutím na ikonu přidáte obrázek.</a:t>
            </a:r>
            <a:endParaRPr kumimoji="0" lang="en-US" dirty="0"/>
          </a:p>
        </p:txBody>
      </p:sp>
      <p:sp>
        <p:nvSpPr>
          <p:cNvPr id="10" name="Volný tvar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1" name="Volný tvar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Tree>
    <p:extLst>
      <p:ext uri="{BB962C8B-B14F-4D97-AF65-F5344CB8AC3E}">
        <p14:creationId xmlns="" xmlns:p14="http://schemas.microsoft.com/office/powerpoint/2010/main" val="5231920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7EBDF06-4983-4A3D-B7B2-22CACDDF7DC0}" type="datetimeFigureOut">
              <a:rPr lang="cs-CZ" smtClean="0">
                <a:solidFill>
                  <a:srgbClr val="04617B">
                    <a:shade val="90000"/>
                  </a:srgbClr>
                </a:solidFill>
              </a:rPr>
              <a:pPr/>
              <a:t>2.9.2013</a:t>
            </a:fld>
            <a:endParaRPr lang="cs-CZ">
              <a:solidFill>
                <a:srgbClr val="04617B">
                  <a:shade val="90000"/>
                </a:srgbClr>
              </a:solidFill>
            </a:endParaRPr>
          </a:p>
        </p:txBody>
      </p:sp>
      <p:sp>
        <p:nvSpPr>
          <p:cNvPr id="5" name="Zástupný symbol pro zápatí 4"/>
          <p:cNvSpPr>
            <a:spLocks noGrp="1"/>
          </p:cNvSpPr>
          <p:nvPr>
            <p:ph type="ftr" sz="quarter" idx="11"/>
          </p:nvPr>
        </p:nvSpPr>
        <p:spPr/>
        <p:txBody>
          <a:bodyPr/>
          <a:lstStyle/>
          <a:p>
            <a:endParaRPr lang="cs-CZ">
              <a:solidFill>
                <a:srgbClr val="04617B">
                  <a:shade val="90000"/>
                </a:srgbClr>
              </a:solidFill>
            </a:endParaRPr>
          </a:p>
        </p:txBody>
      </p:sp>
      <p:sp>
        <p:nvSpPr>
          <p:cNvPr id="6" name="Zástupný symbol pro číslo snímku 5"/>
          <p:cNvSpPr>
            <a:spLocks noGrp="1"/>
          </p:cNvSpPr>
          <p:nvPr>
            <p:ph type="sldNum" sz="quarter" idx="12"/>
          </p:nvPr>
        </p:nvSpPr>
        <p:spPr/>
        <p:txBody>
          <a:bodyPr/>
          <a:lstStyle/>
          <a:p>
            <a:fld id="{AE60B0A9-DB2D-4B58-9C46-9F58D6798348}" type="slidenum">
              <a:rPr lang="cs-CZ" smtClean="0">
                <a:solidFill>
                  <a:srgbClr val="04617B">
                    <a:shade val="90000"/>
                  </a:srgbClr>
                </a:solidFill>
              </a:rPr>
              <a:pPr/>
              <a:t>‹#›</a:t>
            </a:fld>
            <a:endParaRPr lang="cs-CZ">
              <a:solidFill>
                <a:srgbClr val="04617B">
                  <a:shade val="90000"/>
                </a:srgbClr>
              </a:solidFill>
            </a:endParaRPr>
          </a:p>
        </p:txBody>
      </p:sp>
    </p:spTree>
    <p:extLst>
      <p:ext uri="{BB962C8B-B14F-4D97-AF65-F5344CB8AC3E}">
        <p14:creationId xmlns="" xmlns:p14="http://schemas.microsoft.com/office/powerpoint/2010/main" val="1829831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914401"/>
            <a:ext cx="2057400" cy="5211763"/>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914401"/>
            <a:ext cx="6019800" cy="5211763"/>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7EBDF06-4983-4A3D-B7B2-22CACDDF7DC0}" type="datetimeFigureOut">
              <a:rPr lang="cs-CZ" smtClean="0">
                <a:solidFill>
                  <a:srgbClr val="04617B">
                    <a:shade val="90000"/>
                  </a:srgbClr>
                </a:solidFill>
              </a:rPr>
              <a:pPr/>
              <a:t>2.9.2013</a:t>
            </a:fld>
            <a:endParaRPr lang="cs-CZ">
              <a:solidFill>
                <a:srgbClr val="04617B">
                  <a:shade val="90000"/>
                </a:srgbClr>
              </a:solidFill>
            </a:endParaRPr>
          </a:p>
        </p:txBody>
      </p:sp>
      <p:sp>
        <p:nvSpPr>
          <p:cNvPr id="5" name="Zástupný symbol pro zápatí 4"/>
          <p:cNvSpPr>
            <a:spLocks noGrp="1"/>
          </p:cNvSpPr>
          <p:nvPr>
            <p:ph type="ftr" sz="quarter" idx="11"/>
          </p:nvPr>
        </p:nvSpPr>
        <p:spPr/>
        <p:txBody>
          <a:bodyPr/>
          <a:lstStyle/>
          <a:p>
            <a:endParaRPr lang="cs-CZ">
              <a:solidFill>
                <a:srgbClr val="04617B">
                  <a:shade val="90000"/>
                </a:srgbClr>
              </a:solidFill>
            </a:endParaRPr>
          </a:p>
        </p:txBody>
      </p:sp>
      <p:sp>
        <p:nvSpPr>
          <p:cNvPr id="6" name="Zástupný symbol pro číslo snímku 5"/>
          <p:cNvSpPr>
            <a:spLocks noGrp="1"/>
          </p:cNvSpPr>
          <p:nvPr>
            <p:ph type="sldNum" sz="quarter" idx="12"/>
          </p:nvPr>
        </p:nvSpPr>
        <p:spPr/>
        <p:txBody>
          <a:bodyPr/>
          <a:lstStyle/>
          <a:p>
            <a:fld id="{AE60B0A9-DB2D-4B58-9C46-9F58D6798348}" type="slidenum">
              <a:rPr lang="cs-CZ" smtClean="0">
                <a:solidFill>
                  <a:srgbClr val="04617B">
                    <a:shade val="90000"/>
                  </a:srgbClr>
                </a:solidFill>
              </a:rPr>
              <a:pPr/>
              <a:t>‹#›</a:t>
            </a:fld>
            <a:endParaRPr lang="cs-CZ">
              <a:solidFill>
                <a:srgbClr val="04617B">
                  <a:shade val="90000"/>
                </a:srgbClr>
              </a:solidFill>
            </a:endParaRPr>
          </a:p>
        </p:txBody>
      </p:sp>
    </p:spTree>
    <p:extLst>
      <p:ext uri="{BB962C8B-B14F-4D97-AF65-F5344CB8AC3E}">
        <p14:creationId xmlns="" xmlns:p14="http://schemas.microsoft.com/office/powerpoint/2010/main" val="1071773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Volný tvar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8" name="Volný tvar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9" name="Zástupný symbol pro nadpis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87EBDF06-4983-4A3D-B7B2-22CACDDF7DC0}" type="datetimeFigureOut">
              <a:rPr lang="cs-CZ" smtClean="0">
                <a:solidFill>
                  <a:srgbClr val="04617B">
                    <a:shade val="90000"/>
                  </a:srgbClr>
                </a:solidFill>
              </a:rPr>
              <a:pPr/>
              <a:t>2.9.2013</a:t>
            </a:fld>
            <a:endParaRPr lang="cs-CZ">
              <a:solidFill>
                <a:srgbClr val="04617B">
                  <a:shade val="90000"/>
                </a:srgbClr>
              </a:solidFill>
            </a:endParaRPr>
          </a:p>
        </p:txBody>
      </p:sp>
      <p:sp>
        <p:nvSpPr>
          <p:cNvPr id="22" name="Zástupný symbol pro zápatí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cs-CZ">
              <a:solidFill>
                <a:srgbClr val="04617B">
                  <a:shade val="90000"/>
                </a:srgbClr>
              </a:solidFill>
            </a:endParaRPr>
          </a:p>
        </p:txBody>
      </p:sp>
      <p:sp>
        <p:nvSpPr>
          <p:cNvPr id="18" name="Zástupný symbol pro číslo snímku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AE60B0A9-DB2D-4B58-9C46-9F58D6798348}" type="slidenum">
              <a:rPr lang="cs-CZ" smtClean="0">
                <a:solidFill>
                  <a:srgbClr val="04617B">
                    <a:shade val="90000"/>
                  </a:srgbClr>
                </a:solidFill>
              </a:rPr>
              <a:pPr/>
              <a:t>‹#›</a:t>
            </a:fld>
            <a:endParaRPr lang="cs-CZ">
              <a:solidFill>
                <a:srgbClr val="04617B">
                  <a:shade val="90000"/>
                </a:srgbClr>
              </a:solidFill>
            </a:endParaRPr>
          </a:p>
        </p:txBody>
      </p:sp>
      <p:grpSp>
        <p:nvGrpSpPr>
          <p:cNvPr id="2" name="Skupina 1"/>
          <p:cNvGrpSpPr/>
          <p:nvPr/>
        </p:nvGrpSpPr>
        <p:grpSpPr>
          <a:xfrm>
            <a:off x="-19017" y="202408"/>
            <a:ext cx="9180548" cy="649224"/>
            <a:chOff x="-19045" y="216550"/>
            <a:chExt cx="9180548" cy="649224"/>
          </a:xfrm>
        </p:grpSpPr>
        <p:sp>
          <p:nvSpPr>
            <p:cNvPr id="12" name="Volný tvar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3" name="Volný tvar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grpSp>
    </p:spTree>
    <p:extLst>
      <p:ext uri="{BB962C8B-B14F-4D97-AF65-F5344CB8AC3E}">
        <p14:creationId xmlns="" xmlns:p14="http://schemas.microsoft.com/office/powerpoint/2010/main" val="25175887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leccos.com/pics/pic/kostra_cloveka_.jpg" TargetMode="External"/><Relationship Id="rId2" Type="http://schemas.openxmlformats.org/officeDocument/2006/relationships/hyperlink" Target="http://vyuka.zsjarose.cz/data/swic/lessons/595.jpg" TargetMode="External"/><Relationship Id="rId1" Type="http://schemas.openxmlformats.org/officeDocument/2006/relationships/slideLayout" Target="../slideLayouts/slideLayout2.xml"/><Relationship Id="rId4" Type="http://schemas.openxmlformats.org/officeDocument/2006/relationships/hyperlink" Target="http://vyuka.zsjarose.cz/data/swic/lessons/596.jpg"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home.tiscali.cz/prirodoveda/horni_koncetina.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bdélník 9"/>
          <p:cNvSpPr/>
          <p:nvPr/>
        </p:nvSpPr>
        <p:spPr>
          <a:xfrm>
            <a:off x="0" y="-285776"/>
            <a:ext cx="9144000" cy="121444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solidFill>
                <a:prstClr val="white"/>
              </a:solidFill>
            </a:endParaRPr>
          </a:p>
        </p:txBody>
      </p:sp>
      <p:graphicFrame>
        <p:nvGraphicFramePr>
          <p:cNvPr id="2078" name="Group 30"/>
          <p:cNvGraphicFramePr>
            <a:graphicFrameLocks noGrp="1"/>
          </p:cNvGraphicFramePr>
          <p:nvPr>
            <p:ph type="tbl" idx="4294967295"/>
            <p:extLst>
              <p:ext uri="{D42A27DB-BD31-4B8C-83A1-F6EECF244321}">
                <p14:modId xmlns="" xmlns:p14="http://schemas.microsoft.com/office/powerpoint/2010/main" val="4139314820"/>
              </p:ext>
            </p:extLst>
          </p:nvPr>
        </p:nvGraphicFramePr>
        <p:xfrm>
          <a:off x="899592" y="1124744"/>
          <a:ext cx="7278502" cy="4467439"/>
        </p:xfrm>
        <a:graphic>
          <a:graphicData uri="http://schemas.openxmlformats.org/drawingml/2006/table">
            <a:tbl>
              <a:tblPr/>
              <a:tblGrid>
                <a:gridCol w="2345446"/>
                <a:gridCol w="4933056"/>
              </a:tblGrid>
              <a:tr h="450321">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0" i="1" u="none" strike="noStrike" cap="none" normalizeH="0" baseline="0" dirty="0" smtClean="0">
                          <a:ln>
                            <a:noFill/>
                          </a:ln>
                          <a:solidFill>
                            <a:schemeClr val="tx1"/>
                          </a:solidFill>
                          <a:effectLst/>
                          <a:latin typeface="Arial" charset="0"/>
                          <a:cs typeface="Arial" charset="0"/>
                        </a:rPr>
                        <a:t>Název SŠ:</a:t>
                      </a:r>
                    </a:p>
                  </a:txBody>
                  <a:tcPr marL="91437" marR="91437" marT="45673" marB="4567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1" i="0" u="none" strike="noStrike" cap="none" normalizeH="0" baseline="0" dirty="0" smtClean="0">
                          <a:ln>
                            <a:noFill/>
                          </a:ln>
                          <a:solidFill>
                            <a:schemeClr val="tx1"/>
                          </a:solidFill>
                          <a:effectLst/>
                          <a:latin typeface="Arial" charset="0"/>
                          <a:cs typeface="Arial" charset="0"/>
                        </a:rPr>
                        <a:t>SOU Uherský Brod</a:t>
                      </a:r>
                    </a:p>
                  </a:txBody>
                  <a:tcPr marL="91437" marR="91437" marT="45673" marB="4567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50321">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0" i="1" u="none" strike="noStrike" cap="none" normalizeH="0" baseline="0" smtClean="0">
                          <a:ln>
                            <a:noFill/>
                          </a:ln>
                          <a:solidFill>
                            <a:schemeClr val="tx1"/>
                          </a:solidFill>
                          <a:effectLst/>
                          <a:latin typeface="Arial" charset="0"/>
                          <a:cs typeface="Arial" charset="0"/>
                        </a:rPr>
                        <a:t>Autor:</a:t>
                      </a:r>
                    </a:p>
                  </a:txBody>
                  <a:tcPr marL="91437" marR="91437" marT="45673" marB="4567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1" i="0" u="none" strike="noStrike" cap="none" normalizeH="0" baseline="0" dirty="0" smtClean="0">
                          <a:ln>
                            <a:noFill/>
                          </a:ln>
                          <a:solidFill>
                            <a:schemeClr val="tx1"/>
                          </a:solidFill>
                          <a:effectLst/>
                          <a:latin typeface="Arial" charset="0"/>
                          <a:cs typeface="Arial" charset="0"/>
                        </a:rPr>
                        <a:t>Mgr. Andrea </a:t>
                      </a:r>
                      <a:r>
                        <a:rPr kumimoji="0" lang="cs-CZ" sz="2400" b="1" i="0" u="none" strike="noStrike" cap="none" normalizeH="0" baseline="0" dirty="0" err="1" smtClean="0">
                          <a:ln>
                            <a:noFill/>
                          </a:ln>
                          <a:solidFill>
                            <a:schemeClr val="tx1"/>
                          </a:solidFill>
                          <a:effectLst/>
                          <a:latin typeface="Arial" charset="0"/>
                          <a:cs typeface="Arial" charset="0"/>
                        </a:rPr>
                        <a:t>Brogowská</a:t>
                      </a:r>
                      <a:endParaRPr kumimoji="0" lang="cs-CZ" sz="2400" b="1" i="0" u="none" strike="noStrike" cap="none" normalizeH="0" baseline="0" dirty="0" smtClean="0">
                        <a:ln>
                          <a:noFill/>
                        </a:ln>
                        <a:solidFill>
                          <a:schemeClr val="tx1"/>
                        </a:solidFill>
                        <a:effectLst/>
                        <a:latin typeface="Arial" charset="0"/>
                        <a:cs typeface="Arial" charset="0"/>
                      </a:endParaRPr>
                    </a:p>
                  </a:txBody>
                  <a:tcPr marL="91437" marR="91437" marT="45673" marB="4567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5371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0" i="1" u="none" strike="noStrike" cap="none" normalizeH="0" baseline="0" smtClean="0">
                          <a:ln>
                            <a:noFill/>
                          </a:ln>
                          <a:solidFill>
                            <a:schemeClr val="tx1"/>
                          </a:solidFill>
                          <a:effectLst/>
                          <a:latin typeface="Arial" charset="0"/>
                          <a:cs typeface="Arial" charset="0"/>
                        </a:rPr>
                        <a:t>Název prezentace (DUMu):</a:t>
                      </a:r>
                    </a:p>
                  </a:txBody>
                  <a:tcPr marL="91437" marR="91437" marT="45673" marB="4567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1" i="0" u="none" strike="noStrike" cap="none" normalizeH="0" baseline="0" dirty="0" smtClean="0">
                          <a:ln>
                            <a:noFill/>
                          </a:ln>
                          <a:solidFill>
                            <a:schemeClr val="tx1"/>
                          </a:solidFill>
                          <a:effectLst/>
                          <a:latin typeface="Arial" charset="0"/>
                          <a:cs typeface="Arial" charset="0"/>
                        </a:rPr>
                        <a:t>Pohybová soustava II.</a:t>
                      </a:r>
                    </a:p>
                  </a:txBody>
                  <a:tcPr marL="91437" marR="91437" marT="45673" marB="4567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9328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0" i="1" u="none" strike="noStrike" cap="none" normalizeH="0" baseline="0" dirty="0" smtClean="0">
                          <a:ln>
                            <a:noFill/>
                          </a:ln>
                          <a:solidFill>
                            <a:schemeClr val="tx1"/>
                          </a:solidFill>
                          <a:effectLst/>
                          <a:latin typeface="Arial" charset="0"/>
                          <a:cs typeface="Arial" charset="0"/>
                        </a:rPr>
                        <a:t>Tematická oblast:</a:t>
                      </a:r>
                    </a:p>
                  </a:txBody>
                  <a:tcPr marL="91437" marR="91437" marT="45673" marB="4567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1" i="0" u="none" strike="noStrike" cap="none" normalizeH="0" baseline="0" dirty="0" smtClean="0">
                          <a:ln>
                            <a:noFill/>
                          </a:ln>
                          <a:solidFill>
                            <a:schemeClr val="tx1"/>
                          </a:solidFill>
                          <a:effectLst/>
                          <a:latin typeface="Arial" charset="0"/>
                          <a:cs typeface="Arial" charset="0"/>
                        </a:rPr>
                        <a:t>Biologie člověka (1. ročník Krajinář)</a:t>
                      </a:r>
                    </a:p>
                  </a:txBody>
                  <a:tcPr marL="91437" marR="91437" marT="45673" marB="4567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50321">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0" i="1" u="none" strike="noStrike" cap="none" normalizeH="0" baseline="0" dirty="0" smtClean="0">
                          <a:ln>
                            <a:noFill/>
                          </a:ln>
                          <a:solidFill>
                            <a:schemeClr val="tx1"/>
                          </a:solidFill>
                          <a:effectLst/>
                          <a:latin typeface="Arial" charset="0"/>
                          <a:cs typeface="Arial" charset="0"/>
                        </a:rPr>
                        <a:t>Ročník:</a:t>
                      </a:r>
                    </a:p>
                  </a:txBody>
                  <a:tcPr marL="91437" marR="91437" marT="45673" marB="4567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1" i="0" u="none" strike="noStrike" cap="none" normalizeH="0" baseline="0" dirty="0" smtClean="0">
                          <a:ln>
                            <a:noFill/>
                          </a:ln>
                          <a:solidFill>
                            <a:schemeClr val="tx1"/>
                          </a:solidFill>
                          <a:effectLst/>
                          <a:latin typeface="Arial" charset="0"/>
                          <a:cs typeface="Arial" charset="0"/>
                        </a:rPr>
                        <a:t>1.</a:t>
                      </a:r>
                    </a:p>
                  </a:txBody>
                  <a:tcPr marL="91437" marR="91437" marT="45673" marB="4567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50321">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0" i="1" u="none" strike="noStrike" cap="none" normalizeH="0" baseline="0" dirty="0" smtClean="0">
                          <a:ln>
                            <a:noFill/>
                          </a:ln>
                          <a:solidFill>
                            <a:schemeClr val="tx1"/>
                          </a:solidFill>
                          <a:effectLst/>
                          <a:latin typeface="Arial" charset="0"/>
                          <a:cs typeface="Arial" charset="0"/>
                        </a:rPr>
                        <a:t>Číslo projektu:</a:t>
                      </a:r>
                    </a:p>
                  </a:txBody>
                  <a:tcPr marL="91437" marR="91437" marT="45673" marB="4567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1" i="0" u="none" strike="noStrike" cap="none" normalizeH="0" baseline="0" dirty="0" smtClean="0">
                          <a:ln>
                            <a:noFill/>
                          </a:ln>
                          <a:solidFill>
                            <a:schemeClr val="tx1"/>
                          </a:solidFill>
                          <a:effectLst/>
                          <a:latin typeface="Arial" charset="0"/>
                          <a:cs typeface="Arial" charset="0"/>
                        </a:rPr>
                        <a:t>CZ.1.07/1.5.00/34.0369</a:t>
                      </a:r>
                    </a:p>
                  </a:txBody>
                  <a:tcPr marL="91437" marR="91437" marT="45673" marB="4567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50321">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0" i="1" u="none" strike="noStrike" cap="none" normalizeH="0" baseline="0" dirty="0" smtClean="0">
                          <a:ln>
                            <a:noFill/>
                          </a:ln>
                          <a:solidFill>
                            <a:schemeClr val="tx1"/>
                          </a:solidFill>
                          <a:effectLst/>
                          <a:latin typeface="Arial" charset="0"/>
                          <a:cs typeface="Arial" charset="0"/>
                        </a:rPr>
                        <a:t>Datum vzniku:</a:t>
                      </a:r>
                    </a:p>
                  </a:txBody>
                  <a:tcPr marL="91437" marR="91437" marT="45673" marB="4567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1" i="0" u="none" strike="noStrike" cap="none" normalizeH="0" baseline="0" dirty="0" smtClean="0">
                          <a:ln>
                            <a:noFill/>
                          </a:ln>
                          <a:solidFill>
                            <a:schemeClr val="tx1"/>
                          </a:solidFill>
                          <a:effectLst/>
                          <a:latin typeface="Arial" charset="0"/>
                          <a:cs typeface="Arial" charset="0"/>
                        </a:rPr>
                        <a:t>březen 2013</a:t>
                      </a:r>
                    </a:p>
                  </a:txBody>
                  <a:tcPr marL="91437" marR="91437" marT="45673" marB="4567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pic>
        <p:nvPicPr>
          <p:cNvPr id="2074" name="Picture 30" descr="logolinkI_bar"/>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2770188" y="0"/>
            <a:ext cx="3744912" cy="10715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075" name="Text Box 43"/>
          <p:cNvSpPr txBox="1">
            <a:spLocks noChangeArrowheads="1"/>
          </p:cNvSpPr>
          <p:nvPr/>
        </p:nvSpPr>
        <p:spPr bwMode="auto">
          <a:xfrm>
            <a:off x="468313" y="5877272"/>
            <a:ext cx="8348662" cy="6461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cs-CZ" i="1">
                <a:solidFill>
                  <a:prstClr val="black"/>
                </a:solidFill>
              </a:rPr>
              <a:t>Uvedení autoři, není-li uvedeno jinak, jsou autory tohoto výukového materiálu a všech jeho částí. Tento projekt je spolufinancován ESF a státním rozpočtem ČR.</a:t>
            </a:r>
          </a:p>
        </p:txBody>
      </p:sp>
    </p:spTree>
    <p:extLst>
      <p:ext uri="{BB962C8B-B14F-4D97-AF65-F5344CB8AC3E}">
        <p14:creationId xmlns="" xmlns:p14="http://schemas.microsoft.com/office/powerpoint/2010/main" val="32968685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0732" y="1412776"/>
            <a:ext cx="7851648" cy="1828800"/>
          </a:xfrm>
        </p:spPr>
        <p:txBody>
          <a:bodyPr/>
          <a:lstStyle/>
          <a:p>
            <a:r>
              <a:rPr lang="cs-CZ" dirty="0" smtClean="0"/>
              <a:t>Pohybová soustava II.</a:t>
            </a:r>
            <a:endParaRPr lang="cs-CZ" dirty="0"/>
          </a:p>
        </p:txBody>
      </p:sp>
      <p:sp>
        <p:nvSpPr>
          <p:cNvPr id="3" name="Podnadpis 2"/>
          <p:cNvSpPr>
            <a:spLocks noGrp="1"/>
          </p:cNvSpPr>
          <p:nvPr>
            <p:ph type="subTitle" idx="1"/>
          </p:nvPr>
        </p:nvSpPr>
        <p:spPr>
          <a:xfrm>
            <a:off x="539552" y="3573016"/>
            <a:ext cx="7854696" cy="1752600"/>
          </a:xfrm>
        </p:spPr>
        <p:txBody>
          <a:bodyPr/>
          <a:lstStyle/>
          <a:p>
            <a:r>
              <a:rPr lang="cs-CZ" dirty="0" smtClean="0"/>
              <a:t>Kostra trupu. Kostra hlavy. Kostra horní končetiny. Kostra dolní končetiny. </a:t>
            </a:r>
            <a:endParaRPr lang="cs-CZ" dirty="0"/>
          </a:p>
        </p:txBody>
      </p:sp>
    </p:spTree>
    <p:extLst>
      <p:ext uri="{BB962C8B-B14F-4D97-AF65-F5344CB8AC3E}">
        <p14:creationId xmlns="" xmlns:p14="http://schemas.microsoft.com/office/powerpoint/2010/main" val="29975877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Kostra</a:t>
            </a:r>
            <a:endParaRPr lang="cs-CZ" dirty="0"/>
          </a:p>
        </p:txBody>
      </p:sp>
      <p:sp>
        <p:nvSpPr>
          <p:cNvPr id="3" name="Zástupný symbol pro obsah 2"/>
          <p:cNvSpPr>
            <a:spLocks noGrp="1"/>
          </p:cNvSpPr>
          <p:nvPr>
            <p:ph idx="1"/>
          </p:nvPr>
        </p:nvSpPr>
        <p:spPr/>
        <p:txBody>
          <a:bodyPr/>
          <a:lstStyle/>
          <a:p>
            <a:pPr>
              <a:buNone/>
            </a:pPr>
            <a:endParaRPr lang="cs-CZ" dirty="0" smtClean="0"/>
          </a:p>
          <a:p>
            <a:pPr>
              <a:buNone/>
            </a:pPr>
            <a:r>
              <a:rPr lang="cs-CZ" dirty="0" smtClean="0"/>
              <a:t>Kostru člověka můžeme rozdělit na:</a:t>
            </a:r>
          </a:p>
          <a:p>
            <a:pPr>
              <a:buNone/>
            </a:pPr>
            <a:endParaRPr lang="cs-CZ" dirty="0" smtClean="0"/>
          </a:p>
          <a:p>
            <a:pPr>
              <a:buFont typeface="Arial" pitchFamily="34" charset="0"/>
              <a:buChar char="•"/>
            </a:pPr>
            <a:r>
              <a:rPr lang="cs-CZ" dirty="0" smtClean="0"/>
              <a:t>kostru trupu</a:t>
            </a:r>
          </a:p>
          <a:p>
            <a:pPr>
              <a:buFont typeface="Arial" pitchFamily="34" charset="0"/>
              <a:buChar char="•"/>
            </a:pPr>
            <a:r>
              <a:rPr lang="cs-CZ" dirty="0" smtClean="0"/>
              <a:t>kostru hlavy</a:t>
            </a:r>
          </a:p>
          <a:p>
            <a:pPr>
              <a:buFont typeface="Arial" pitchFamily="34" charset="0"/>
              <a:buChar char="•"/>
            </a:pPr>
            <a:r>
              <a:rPr lang="cs-CZ" dirty="0" smtClean="0"/>
              <a:t>kostru končetin</a:t>
            </a:r>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Kostra trupu</a:t>
            </a:r>
            <a:endParaRPr lang="cs-CZ" dirty="0"/>
          </a:p>
        </p:txBody>
      </p:sp>
      <p:sp>
        <p:nvSpPr>
          <p:cNvPr id="3" name="Zástupný symbol pro obsah 2"/>
          <p:cNvSpPr>
            <a:spLocks noGrp="1"/>
          </p:cNvSpPr>
          <p:nvPr>
            <p:ph idx="1"/>
          </p:nvPr>
        </p:nvSpPr>
        <p:spPr/>
        <p:txBody>
          <a:bodyPr/>
          <a:lstStyle/>
          <a:p>
            <a:pPr>
              <a:buNone/>
            </a:pPr>
            <a:r>
              <a:rPr lang="cs-CZ" dirty="0" smtClean="0"/>
              <a:t>Páteř</a:t>
            </a:r>
          </a:p>
          <a:p>
            <a:pPr>
              <a:buFont typeface="Arial" pitchFamily="34" charset="0"/>
              <a:buChar char="•"/>
            </a:pPr>
            <a:r>
              <a:rPr lang="cs-CZ" dirty="0" smtClean="0"/>
              <a:t>tvoří osu vzpřímeného těla</a:t>
            </a:r>
          </a:p>
          <a:p>
            <a:pPr>
              <a:buFont typeface="Arial" pitchFamily="34" charset="0"/>
              <a:buChar char="•"/>
            </a:pPr>
            <a:r>
              <a:rPr lang="cs-CZ" dirty="0" smtClean="0"/>
              <a:t>dvakrát esovitě prohnuta</a:t>
            </a:r>
          </a:p>
          <a:p>
            <a:pPr>
              <a:buFont typeface="Arial" pitchFamily="34" charset="0"/>
              <a:buChar char="•"/>
            </a:pPr>
            <a:r>
              <a:rPr lang="cs-CZ" dirty="0" smtClean="0"/>
              <a:t>páteří prostupuje kanál (mícha)</a:t>
            </a:r>
          </a:p>
          <a:p>
            <a:pPr>
              <a:buFont typeface="Arial" pitchFamily="34" charset="0"/>
              <a:buChar char="•"/>
            </a:pPr>
            <a:r>
              <a:rPr lang="cs-CZ" dirty="0" smtClean="0"/>
              <a:t>složena z 33-34 obratlů – 7 krčních (1. nosič, 2. čepovec), 12 hrudních, 5 bederních, 5 křížových, 4-5 kostrčních</a:t>
            </a:r>
          </a:p>
          <a:p>
            <a:pPr>
              <a:buFont typeface="Arial" pitchFamily="34" charset="0"/>
              <a:buChar char="•"/>
            </a:pPr>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1052736"/>
            <a:ext cx="8229600" cy="4389120"/>
          </a:xfrm>
        </p:spPr>
        <p:txBody>
          <a:bodyPr/>
          <a:lstStyle/>
          <a:p>
            <a:pPr>
              <a:buNone/>
            </a:pPr>
            <a:r>
              <a:rPr lang="cs-CZ" dirty="0" smtClean="0"/>
              <a:t>Žebra</a:t>
            </a:r>
          </a:p>
          <a:p>
            <a:pPr>
              <a:buFont typeface="Arial" pitchFamily="34" charset="0"/>
              <a:buChar char="•"/>
            </a:pPr>
            <a:r>
              <a:rPr lang="cs-CZ" dirty="0" smtClean="0"/>
              <a:t>protáhlé, obloukovité kosti, vzadu kloubně připojeny </a:t>
            </a:r>
            <a:r>
              <a:rPr lang="cs-CZ" dirty="0" smtClean="0"/>
              <a:t>    k </a:t>
            </a:r>
            <a:r>
              <a:rPr lang="cs-CZ" dirty="0" smtClean="0"/>
              <a:t>obratlům a vpředu chrupavkou k hrudní kosti</a:t>
            </a:r>
          </a:p>
          <a:p>
            <a:pPr>
              <a:buFont typeface="Arial" pitchFamily="34" charset="0"/>
              <a:buChar char="•"/>
            </a:pPr>
            <a:r>
              <a:rPr lang="cs-CZ" dirty="0" smtClean="0"/>
              <a:t>7 párů žeber </a:t>
            </a:r>
            <a:r>
              <a:rPr lang="cs-CZ" dirty="0" smtClean="0">
                <a:solidFill>
                  <a:srgbClr val="FF0000"/>
                </a:solidFill>
              </a:rPr>
              <a:t>pravých</a:t>
            </a:r>
          </a:p>
          <a:p>
            <a:pPr>
              <a:buFont typeface="Arial" pitchFamily="34" charset="0"/>
              <a:buChar char="•"/>
            </a:pPr>
            <a:r>
              <a:rPr lang="cs-CZ" dirty="0" smtClean="0"/>
              <a:t>3 páry žeber </a:t>
            </a:r>
            <a:r>
              <a:rPr lang="cs-CZ" dirty="0" smtClean="0">
                <a:solidFill>
                  <a:srgbClr val="FF0000"/>
                </a:solidFill>
              </a:rPr>
              <a:t>nepravých</a:t>
            </a:r>
          </a:p>
          <a:p>
            <a:pPr>
              <a:buFont typeface="Arial" pitchFamily="34" charset="0"/>
              <a:buChar char="•"/>
            </a:pPr>
            <a:r>
              <a:rPr lang="cs-CZ" dirty="0" smtClean="0"/>
              <a:t>2 páry žeber </a:t>
            </a:r>
            <a:r>
              <a:rPr lang="cs-CZ" dirty="0" smtClean="0">
                <a:solidFill>
                  <a:srgbClr val="FF0000"/>
                </a:solidFill>
              </a:rPr>
              <a:t>volných</a:t>
            </a:r>
          </a:p>
          <a:p>
            <a:pPr>
              <a:buNone/>
            </a:pPr>
            <a:r>
              <a:rPr lang="cs-CZ" dirty="0" smtClean="0"/>
              <a:t>Hrudní kost</a:t>
            </a:r>
          </a:p>
          <a:p>
            <a:pPr>
              <a:buFont typeface="Arial" pitchFamily="34" charset="0"/>
              <a:buChar char="•"/>
            </a:pPr>
            <a:r>
              <a:rPr lang="cs-CZ" dirty="0" smtClean="0"/>
              <a:t>plochá kost, složená z rukověti, těla a mečovitého výběžku</a:t>
            </a:r>
          </a:p>
          <a:p>
            <a:pPr>
              <a:buFont typeface="Arial" pitchFamily="34" charset="0"/>
              <a:buChar char="•"/>
            </a:pPr>
            <a:endParaRPr lang="cs-CZ" dirty="0">
              <a:solidFill>
                <a:srgbClr val="FF0000"/>
              </a:solidFill>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0"/>
            <a:ext cx="8229600" cy="1143000"/>
          </a:xfrm>
        </p:spPr>
        <p:txBody>
          <a:bodyPr/>
          <a:lstStyle/>
          <a:p>
            <a:pPr algn="ctr"/>
            <a:r>
              <a:rPr lang="cs-CZ" dirty="0" smtClean="0"/>
              <a:t>Kostra člověka</a:t>
            </a:r>
            <a:endParaRPr lang="cs-CZ" dirty="0"/>
          </a:p>
        </p:txBody>
      </p:sp>
      <p:pic>
        <p:nvPicPr>
          <p:cNvPr id="3074" name="Picture 2"/>
          <p:cNvPicPr>
            <a:picLocks noGrp="1" noChangeAspect="1" noChangeArrowheads="1"/>
          </p:cNvPicPr>
          <p:nvPr>
            <p:ph idx="1"/>
          </p:nvPr>
        </p:nvPicPr>
        <p:blipFill>
          <a:blip r:embed="rId2" cstate="print"/>
          <a:srcRect/>
          <a:stretch>
            <a:fillRect/>
          </a:stretch>
        </p:blipFill>
        <p:spPr bwMode="auto">
          <a:xfrm>
            <a:off x="2267744" y="1268760"/>
            <a:ext cx="4248472" cy="519257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Hrudní kost a žebra</a:t>
            </a:r>
            <a:endParaRPr lang="cs-CZ" dirty="0"/>
          </a:p>
        </p:txBody>
      </p:sp>
      <p:pic>
        <p:nvPicPr>
          <p:cNvPr id="2050" name="Picture 2"/>
          <p:cNvPicPr>
            <a:picLocks noGrp="1" noChangeAspect="1" noChangeArrowheads="1"/>
          </p:cNvPicPr>
          <p:nvPr>
            <p:ph idx="1"/>
          </p:nvPr>
        </p:nvPicPr>
        <p:blipFill>
          <a:blip r:embed="rId2" cstate="print"/>
          <a:srcRect/>
          <a:stretch>
            <a:fillRect/>
          </a:stretch>
        </p:blipFill>
        <p:spPr bwMode="auto">
          <a:xfrm>
            <a:off x="1652587" y="2020094"/>
            <a:ext cx="5838825" cy="42195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Kostra hlavy</a:t>
            </a:r>
            <a:endParaRPr lang="cs-CZ" dirty="0"/>
          </a:p>
        </p:txBody>
      </p:sp>
      <p:sp>
        <p:nvSpPr>
          <p:cNvPr id="3" name="Zástupný symbol pro obsah 2"/>
          <p:cNvSpPr>
            <a:spLocks noGrp="1"/>
          </p:cNvSpPr>
          <p:nvPr>
            <p:ph idx="1"/>
          </p:nvPr>
        </p:nvSpPr>
        <p:spPr/>
        <p:txBody>
          <a:bodyPr/>
          <a:lstStyle/>
          <a:p>
            <a:r>
              <a:rPr lang="cs-CZ" dirty="0" smtClean="0"/>
              <a:t>lebka chrání mozek a smyslové orgány</a:t>
            </a:r>
          </a:p>
          <a:p>
            <a:pPr>
              <a:buNone/>
            </a:pPr>
            <a:r>
              <a:rPr lang="cs-CZ" dirty="0" smtClean="0"/>
              <a:t>Kostru hlavy dělíme na část obličejovou a mozkovou:</a:t>
            </a:r>
          </a:p>
          <a:p>
            <a:pPr>
              <a:buNone/>
            </a:pPr>
            <a:r>
              <a:rPr lang="cs-CZ" dirty="0" smtClean="0"/>
              <a:t>OBLIČEJOVÁ ČÁST</a:t>
            </a:r>
          </a:p>
          <a:p>
            <a:pPr>
              <a:buNone/>
            </a:pPr>
            <a:r>
              <a:rPr lang="cs-CZ" dirty="0" smtClean="0"/>
              <a:t>horní čelist, dolní čelist, kost lícní, kost slzní, kost nosní,</a:t>
            </a:r>
          </a:p>
          <a:p>
            <a:pPr>
              <a:buNone/>
            </a:pPr>
            <a:r>
              <a:rPr lang="cs-CZ" dirty="0" smtClean="0"/>
              <a:t>kost radličná, kost patrová, jazylka</a:t>
            </a:r>
          </a:p>
          <a:p>
            <a:pPr>
              <a:buNone/>
            </a:pPr>
            <a:r>
              <a:rPr lang="cs-CZ" dirty="0" smtClean="0"/>
              <a:t>MOZKOVÁ ČÁST</a:t>
            </a:r>
          </a:p>
          <a:p>
            <a:pPr>
              <a:buNone/>
            </a:pPr>
            <a:r>
              <a:rPr lang="cs-CZ" dirty="0" smtClean="0"/>
              <a:t>kost týlní, kost temenní, kost čelní, kost klínová, </a:t>
            </a:r>
          </a:p>
          <a:p>
            <a:pPr>
              <a:buNone/>
            </a:pPr>
            <a:r>
              <a:rPr lang="cs-CZ" dirty="0" smtClean="0"/>
              <a:t>kost spánková, kost čichová</a:t>
            </a:r>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0"/>
            <a:ext cx="8229600" cy="1143000"/>
          </a:xfrm>
        </p:spPr>
        <p:txBody>
          <a:bodyPr/>
          <a:lstStyle/>
          <a:p>
            <a:pPr algn="ctr"/>
            <a:r>
              <a:rPr lang="cs-CZ" dirty="0" smtClean="0"/>
              <a:t>Kostra hlavy-schéma</a:t>
            </a:r>
            <a:endParaRPr lang="cs-CZ" dirty="0"/>
          </a:p>
        </p:txBody>
      </p:sp>
      <p:pic>
        <p:nvPicPr>
          <p:cNvPr id="4098" name="Picture 2"/>
          <p:cNvPicPr>
            <a:picLocks noGrp="1" noChangeAspect="1" noChangeArrowheads="1"/>
          </p:cNvPicPr>
          <p:nvPr>
            <p:ph idx="1"/>
          </p:nvPr>
        </p:nvPicPr>
        <p:blipFill>
          <a:blip r:embed="rId2" cstate="print"/>
          <a:srcRect/>
          <a:stretch>
            <a:fillRect/>
          </a:stretch>
        </p:blipFill>
        <p:spPr bwMode="auto">
          <a:xfrm>
            <a:off x="1043608" y="1124744"/>
            <a:ext cx="7211002" cy="527186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Kostra horní končetiny</a:t>
            </a:r>
            <a:endParaRPr lang="cs-CZ" dirty="0"/>
          </a:p>
        </p:txBody>
      </p:sp>
      <p:pic>
        <p:nvPicPr>
          <p:cNvPr id="5122" name="Picture 2"/>
          <p:cNvPicPr>
            <a:picLocks noGrp="1" noChangeAspect="1" noChangeArrowheads="1"/>
          </p:cNvPicPr>
          <p:nvPr>
            <p:ph idx="1"/>
          </p:nvPr>
        </p:nvPicPr>
        <p:blipFill>
          <a:blip r:embed="rId2" cstate="print"/>
          <a:srcRect/>
          <a:stretch>
            <a:fillRect/>
          </a:stretch>
        </p:blipFill>
        <p:spPr bwMode="auto">
          <a:xfrm>
            <a:off x="2792892" y="1935163"/>
            <a:ext cx="3558215" cy="43894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3600" dirty="0" smtClean="0"/>
              <a:t>Kostra dolní končetiny. Pánev – kost kyčelní,          kost křížová, kost stydká</a:t>
            </a:r>
            <a:endParaRPr lang="cs-CZ" sz="3600" dirty="0"/>
          </a:p>
        </p:txBody>
      </p:sp>
      <p:pic>
        <p:nvPicPr>
          <p:cNvPr id="6146" name="Picture 2"/>
          <p:cNvPicPr>
            <a:picLocks noGrp="1" noChangeAspect="1" noChangeArrowheads="1"/>
          </p:cNvPicPr>
          <p:nvPr>
            <p:ph idx="1"/>
          </p:nvPr>
        </p:nvPicPr>
        <p:blipFill>
          <a:blip r:embed="rId2" cstate="print"/>
          <a:srcRect/>
          <a:stretch>
            <a:fillRect/>
          </a:stretch>
        </p:blipFill>
        <p:spPr bwMode="auto">
          <a:xfrm>
            <a:off x="827584" y="1844824"/>
            <a:ext cx="3292078" cy="4389437"/>
          </a:xfrm>
          <a:prstGeom prst="rect">
            <a:avLst/>
          </a:prstGeom>
          <a:noFill/>
          <a:ln w="9525">
            <a:noFill/>
            <a:miter lim="800000"/>
            <a:headEnd/>
            <a:tailEnd/>
          </a:ln>
        </p:spPr>
      </p:pic>
      <p:pic>
        <p:nvPicPr>
          <p:cNvPr id="6147" name="Picture 3"/>
          <p:cNvPicPr>
            <a:picLocks noChangeAspect="1" noChangeArrowheads="1"/>
          </p:cNvPicPr>
          <p:nvPr/>
        </p:nvPicPr>
        <p:blipFill>
          <a:blip r:embed="rId3" cstate="print"/>
          <a:srcRect/>
          <a:stretch>
            <a:fillRect/>
          </a:stretch>
        </p:blipFill>
        <p:spPr bwMode="auto">
          <a:xfrm>
            <a:off x="4427984" y="2492896"/>
            <a:ext cx="3568824" cy="300105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Kontrolní otázky:</a:t>
            </a:r>
            <a:br>
              <a:rPr lang="cs-CZ" dirty="0" smtClean="0"/>
            </a:br>
            <a:r>
              <a:rPr lang="cs-CZ" dirty="0" smtClean="0"/>
              <a:t>1. popiš lebku</a:t>
            </a:r>
            <a:endParaRPr lang="cs-CZ" dirty="0"/>
          </a:p>
        </p:txBody>
      </p:sp>
      <p:pic>
        <p:nvPicPr>
          <p:cNvPr id="7170" name="Picture 2"/>
          <p:cNvPicPr>
            <a:picLocks noGrp="1" noChangeAspect="1" noChangeArrowheads="1"/>
          </p:cNvPicPr>
          <p:nvPr>
            <p:ph idx="1"/>
          </p:nvPr>
        </p:nvPicPr>
        <p:blipFill>
          <a:blip r:embed="rId2" cstate="print"/>
          <a:srcRect/>
          <a:stretch>
            <a:fillRect/>
          </a:stretch>
        </p:blipFill>
        <p:spPr bwMode="auto">
          <a:xfrm>
            <a:off x="2586037" y="2091531"/>
            <a:ext cx="3971925" cy="40767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2. Popiš horní končetinu</a:t>
            </a:r>
            <a:endParaRPr lang="cs-CZ" dirty="0"/>
          </a:p>
        </p:txBody>
      </p:sp>
      <p:pic>
        <p:nvPicPr>
          <p:cNvPr id="8194" name="Picture 2"/>
          <p:cNvPicPr>
            <a:picLocks noGrp="1" noChangeAspect="1" noChangeArrowheads="1"/>
          </p:cNvPicPr>
          <p:nvPr>
            <p:ph idx="1"/>
          </p:nvPr>
        </p:nvPicPr>
        <p:blipFill>
          <a:blip r:embed="rId2" cstate="print"/>
          <a:srcRect/>
          <a:stretch>
            <a:fillRect/>
          </a:stretch>
        </p:blipFill>
        <p:spPr bwMode="auto">
          <a:xfrm>
            <a:off x="1331640" y="2060848"/>
            <a:ext cx="3026444" cy="4086468"/>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3. Popiš dolní končetinu</a:t>
            </a:r>
            <a:endParaRPr lang="cs-CZ" dirty="0"/>
          </a:p>
        </p:txBody>
      </p:sp>
      <p:pic>
        <p:nvPicPr>
          <p:cNvPr id="9219" name="Picture 3"/>
          <p:cNvPicPr>
            <a:picLocks noGrp="1" noChangeAspect="1" noChangeArrowheads="1"/>
          </p:cNvPicPr>
          <p:nvPr>
            <p:ph idx="1"/>
          </p:nvPr>
        </p:nvPicPr>
        <p:blipFill>
          <a:blip r:embed="rId2" cstate="print"/>
          <a:srcRect/>
          <a:stretch>
            <a:fillRect/>
          </a:stretch>
        </p:blipFill>
        <p:spPr bwMode="auto">
          <a:xfrm>
            <a:off x="2987824" y="1866943"/>
            <a:ext cx="2794992" cy="4991057"/>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Správné odpovědi:</a:t>
            </a:r>
            <a:endParaRPr lang="cs-CZ" dirty="0"/>
          </a:p>
        </p:txBody>
      </p:sp>
      <p:sp>
        <p:nvSpPr>
          <p:cNvPr id="3" name="Zástupný symbol pro obsah 2"/>
          <p:cNvSpPr>
            <a:spLocks noGrp="1"/>
          </p:cNvSpPr>
          <p:nvPr>
            <p:ph idx="1"/>
          </p:nvPr>
        </p:nvSpPr>
        <p:spPr/>
        <p:txBody>
          <a:bodyPr/>
          <a:lstStyle/>
          <a:p>
            <a:pPr>
              <a:buNone/>
            </a:pPr>
            <a:r>
              <a:rPr lang="cs-CZ" dirty="0" smtClean="0"/>
              <a:t>1.  1. kost čelní 2. kost temenní 3. kost týlní 4. kost spánková 5. kost klínová 6. kost lícní 7. horní čelist 8. dolní čelist 9. kost čichová 10. kost slzní 11. kost nosní</a:t>
            </a:r>
          </a:p>
          <a:p>
            <a:pPr>
              <a:buNone/>
            </a:pPr>
            <a:r>
              <a:rPr lang="cs-CZ" dirty="0" smtClean="0"/>
              <a:t>2. lopatka,kloub ramenní, kost pažní, kost loketní, články prstů</a:t>
            </a:r>
          </a:p>
          <a:p>
            <a:pPr>
              <a:buNone/>
            </a:pPr>
            <a:r>
              <a:rPr lang="cs-CZ" dirty="0" smtClean="0"/>
              <a:t>3. kost pánevní, kloub kyčelní, kost stehenní, kloub kolenní, kostra bérce, kostra nohy</a:t>
            </a:r>
            <a:endParaRPr lang="cs-CZ"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fontScale="92500" lnSpcReduction="10000"/>
          </a:bodyPr>
          <a:lstStyle/>
          <a:p>
            <a:pPr lvl="0">
              <a:buClr>
                <a:srgbClr val="0BD0D9"/>
              </a:buClr>
            </a:pPr>
            <a:r>
              <a:rPr lang="cs-CZ" sz="1500" dirty="0">
                <a:solidFill>
                  <a:prstClr val="black"/>
                </a:solidFill>
              </a:rPr>
              <a:t>JELÍNEK, Jan. </a:t>
            </a:r>
            <a:r>
              <a:rPr lang="cs-CZ" sz="1500" i="1" dirty="0">
                <a:solidFill>
                  <a:prstClr val="black"/>
                </a:solidFill>
              </a:rPr>
              <a:t>Biologie pro gymnázia</a:t>
            </a:r>
            <a:r>
              <a:rPr lang="cs-CZ" sz="1500" dirty="0">
                <a:solidFill>
                  <a:prstClr val="black"/>
                </a:solidFill>
              </a:rPr>
              <a:t>. Olomouc: Olomouc, 1980, ISBN 80-7182-070-9. </a:t>
            </a:r>
          </a:p>
          <a:p>
            <a:pPr lvl="0">
              <a:buClr>
                <a:srgbClr val="0BD0D9"/>
              </a:buClr>
            </a:pPr>
            <a:r>
              <a:rPr lang="cs-CZ" sz="1500" dirty="0">
                <a:solidFill>
                  <a:prstClr val="black"/>
                </a:solidFill>
              </a:rPr>
              <a:t>BENEŠOVÁ, Marika. </a:t>
            </a:r>
            <a:r>
              <a:rPr lang="cs-CZ" sz="1500" i="1" dirty="0">
                <a:solidFill>
                  <a:prstClr val="black"/>
                </a:solidFill>
              </a:rPr>
              <a:t>Odmaturuj z biologie</a:t>
            </a:r>
            <a:r>
              <a:rPr lang="cs-CZ" sz="1500" dirty="0">
                <a:solidFill>
                  <a:prstClr val="black"/>
                </a:solidFill>
              </a:rPr>
              <a:t>. Brno: </a:t>
            </a:r>
            <a:r>
              <a:rPr lang="cs-CZ" sz="1500" dirty="0" err="1">
                <a:solidFill>
                  <a:prstClr val="black"/>
                </a:solidFill>
              </a:rPr>
              <a:t>Didaktis</a:t>
            </a:r>
            <a:r>
              <a:rPr lang="cs-CZ" sz="1500" dirty="0">
                <a:solidFill>
                  <a:prstClr val="black"/>
                </a:solidFill>
              </a:rPr>
              <a:t>, 1980, ISBN 80-86285-67-7</a:t>
            </a:r>
            <a:r>
              <a:rPr lang="cs-CZ" sz="1500" dirty="0" smtClean="0">
                <a:solidFill>
                  <a:prstClr val="black"/>
                </a:solidFill>
              </a:rPr>
              <a:t>.</a:t>
            </a:r>
            <a:endParaRPr lang="cs-CZ" sz="1500" dirty="0">
              <a:solidFill>
                <a:prstClr val="black"/>
              </a:solidFill>
            </a:endParaRPr>
          </a:p>
          <a:p>
            <a:r>
              <a:rPr lang="cs-CZ" sz="1600" dirty="0" smtClean="0"/>
              <a:t>NEZNÁMÝ, </a:t>
            </a:r>
            <a:r>
              <a:rPr lang="cs-CZ" sz="1600" dirty="0" err="1" smtClean="0"/>
              <a:t>Neznámý</a:t>
            </a:r>
            <a:r>
              <a:rPr lang="cs-CZ" sz="1600" dirty="0" smtClean="0"/>
              <a:t>. </a:t>
            </a:r>
            <a:r>
              <a:rPr lang="cs-CZ" sz="1600" i="1" dirty="0" smtClean="0"/>
              <a:t>http://vyuka.zsjarose.cz/data/swic/lessons/595.jpg</a:t>
            </a:r>
            <a:r>
              <a:rPr lang="cs-CZ" sz="1600" dirty="0" smtClean="0"/>
              <a:t> [online]. [cit. 16.6.2013]. Dostupný na WWW: </a:t>
            </a:r>
            <a:r>
              <a:rPr lang="cs-CZ" sz="1600" dirty="0" smtClean="0">
                <a:hlinkClick r:id="rId2"/>
              </a:rPr>
              <a:t>http://vyuka.zsjarose.cz/data/swic/lessons/595.jpg</a:t>
            </a:r>
            <a:r>
              <a:rPr lang="cs-CZ" sz="1600" dirty="0" smtClean="0"/>
              <a:t> </a:t>
            </a:r>
          </a:p>
          <a:p>
            <a:r>
              <a:rPr lang="cs-CZ" sz="1600" dirty="0" smtClean="0"/>
              <a:t>NEZNÁMÝ, </a:t>
            </a:r>
            <a:r>
              <a:rPr lang="cs-CZ" sz="1600" dirty="0" err="1" smtClean="0"/>
              <a:t>Neznámý</a:t>
            </a:r>
            <a:r>
              <a:rPr lang="cs-CZ" sz="1600" dirty="0" smtClean="0"/>
              <a:t>. </a:t>
            </a:r>
            <a:r>
              <a:rPr lang="cs-CZ" sz="1600" i="1" dirty="0" smtClean="0"/>
              <a:t>http://leccos.</a:t>
            </a:r>
            <a:r>
              <a:rPr lang="cs-CZ" sz="1600" i="1" dirty="0" err="1" smtClean="0"/>
              <a:t>com</a:t>
            </a:r>
            <a:r>
              <a:rPr lang="cs-CZ" sz="1600" i="1" dirty="0" smtClean="0"/>
              <a:t>/</a:t>
            </a:r>
            <a:r>
              <a:rPr lang="cs-CZ" sz="1600" i="1" dirty="0" err="1" smtClean="0"/>
              <a:t>pics</a:t>
            </a:r>
            <a:r>
              <a:rPr lang="cs-CZ" sz="1600" i="1" dirty="0" smtClean="0"/>
              <a:t>/pic/kostra_</a:t>
            </a:r>
            <a:r>
              <a:rPr lang="cs-CZ" sz="1600" i="1" dirty="0" err="1" smtClean="0"/>
              <a:t>cloveka</a:t>
            </a:r>
            <a:r>
              <a:rPr lang="cs-CZ" sz="1600" i="1" dirty="0" smtClean="0"/>
              <a:t>_.</a:t>
            </a:r>
            <a:r>
              <a:rPr lang="cs-CZ" sz="1600" i="1" dirty="0" err="1" smtClean="0"/>
              <a:t>jpg</a:t>
            </a:r>
            <a:r>
              <a:rPr lang="cs-CZ" sz="1600" dirty="0" smtClean="0"/>
              <a:t> [online]. [cit. 16.6.2013]. Dostupný na WWW: </a:t>
            </a:r>
            <a:r>
              <a:rPr lang="cs-CZ" sz="1600" dirty="0" smtClean="0">
                <a:hlinkClick r:id="rId3"/>
              </a:rPr>
              <a:t>http://leccos.</a:t>
            </a:r>
            <a:r>
              <a:rPr lang="cs-CZ" sz="1600" dirty="0" err="1" smtClean="0">
                <a:hlinkClick r:id="rId3"/>
              </a:rPr>
              <a:t>com</a:t>
            </a:r>
            <a:r>
              <a:rPr lang="cs-CZ" sz="1600" dirty="0" smtClean="0">
                <a:hlinkClick r:id="rId3"/>
              </a:rPr>
              <a:t>/</a:t>
            </a:r>
            <a:r>
              <a:rPr lang="cs-CZ" sz="1600" dirty="0" err="1" smtClean="0">
                <a:hlinkClick r:id="rId3"/>
              </a:rPr>
              <a:t>pics</a:t>
            </a:r>
            <a:r>
              <a:rPr lang="cs-CZ" sz="1600" dirty="0" smtClean="0">
                <a:hlinkClick r:id="rId3"/>
              </a:rPr>
              <a:t>/pic/kostra_</a:t>
            </a:r>
            <a:r>
              <a:rPr lang="cs-CZ" sz="1600" dirty="0" err="1" smtClean="0">
                <a:hlinkClick r:id="rId3"/>
              </a:rPr>
              <a:t>cloveka</a:t>
            </a:r>
            <a:r>
              <a:rPr lang="cs-CZ" sz="1600" dirty="0" smtClean="0">
                <a:hlinkClick r:id="rId3"/>
              </a:rPr>
              <a:t>_.</a:t>
            </a:r>
            <a:r>
              <a:rPr lang="cs-CZ" sz="1600" dirty="0" err="1" smtClean="0">
                <a:hlinkClick r:id="rId3"/>
              </a:rPr>
              <a:t>jpg</a:t>
            </a:r>
            <a:r>
              <a:rPr lang="cs-CZ" sz="1600" dirty="0" smtClean="0"/>
              <a:t>  </a:t>
            </a:r>
          </a:p>
          <a:p>
            <a:r>
              <a:rPr lang="cs-CZ" sz="1600" dirty="0" smtClean="0"/>
              <a:t>  NEZNÁMÝ, </a:t>
            </a:r>
            <a:r>
              <a:rPr lang="cs-CZ" sz="1600" dirty="0" err="1" smtClean="0"/>
              <a:t>Neznámý</a:t>
            </a:r>
            <a:r>
              <a:rPr lang="cs-CZ" sz="1600" dirty="0" smtClean="0"/>
              <a:t>. </a:t>
            </a:r>
            <a:r>
              <a:rPr lang="cs-CZ" sz="1600" i="1" dirty="0" smtClean="0"/>
              <a:t>http://82.114.195.35:90/</a:t>
            </a:r>
            <a:r>
              <a:rPr lang="cs-CZ" sz="1600" i="1" dirty="0" err="1" smtClean="0"/>
              <a:t>Vyuka</a:t>
            </a:r>
            <a:r>
              <a:rPr lang="cs-CZ" sz="1600" i="1" dirty="0" smtClean="0"/>
              <a:t>/</a:t>
            </a:r>
            <a:r>
              <a:rPr lang="cs-CZ" sz="1600" i="1" dirty="0" err="1" smtClean="0"/>
              <a:t>Ka</a:t>
            </a:r>
            <a:r>
              <a:rPr lang="cs-CZ" sz="1600" i="1" dirty="0" smtClean="0"/>
              <a:t>%C4%8D%C3%</a:t>
            </a:r>
            <a:r>
              <a:rPr lang="cs-CZ" sz="1600" i="1" dirty="0" err="1" smtClean="0"/>
              <a:t>ADrkov</a:t>
            </a:r>
            <a:r>
              <a:rPr lang="cs-CZ" sz="1600" i="1" dirty="0" smtClean="0"/>
              <a:t>%C3%A1%20Jarmila/</a:t>
            </a:r>
            <a:r>
              <a:rPr lang="cs-CZ" sz="1600" i="1" dirty="0" err="1" smtClean="0"/>
              <a:t>Materi</a:t>
            </a:r>
            <a:r>
              <a:rPr lang="cs-CZ" sz="1600" i="1" dirty="0" smtClean="0"/>
              <a:t>%C3%A1ly%20k%20v%C3%</a:t>
            </a:r>
            <a:r>
              <a:rPr lang="cs-CZ" sz="1600" i="1" dirty="0" err="1" smtClean="0"/>
              <a:t>BDuce</a:t>
            </a:r>
            <a:r>
              <a:rPr lang="cs-CZ" sz="1600" i="1" dirty="0" smtClean="0"/>
              <a:t>/3.ro%C4%8Dn%C3%</a:t>
            </a:r>
            <a:r>
              <a:rPr lang="cs-CZ" sz="1600" i="1" dirty="0" err="1" smtClean="0"/>
              <a:t>ADk</a:t>
            </a:r>
            <a:r>
              <a:rPr lang="cs-CZ" sz="1600" i="1" dirty="0" smtClean="0"/>
              <a:t>/02%20kostra/lebka.</a:t>
            </a:r>
            <a:r>
              <a:rPr lang="cs-CZ" sz="1600" i="1" dirty="0" err="1" smtClean="0"/>
              <a:t>jpg</a:t>
            </a:r>
            <a:r>
              <a:rPr lang="cs-CZ" sz="1600" dirty="0" smtClean="0"/>
              <a:t> [online]. [cit. 16.6.2013]. Dostupný na WWW: http://82.114.195.35:90/</a:t>
            </a:r>
            <a:r>
              <a:rPr lang="cs-CZ" sz="1600" dirty="0" err="1" smtClean="0"/>
              <a:t>Vyuka</a:t>
            </a:r>
            <a:r>
              <a:rPr lang="cs-CZ" sz="1600" dirty="0" smtClean="0"/>
              <a:t>/</a:t>
            </a:r>
            <a:r>
              <a:rPr lang="cs-CZ" sz="1600" dirty="0" err="1" smtClean="0"/>
              <a:t>Ka</a:t>
            </a:r>
            <a:r>
              <a:rPr lang="cs-CZ" sz="1600" dirty="0" smtClean="0"/>
              <a:t>%C4%8D%C3%</a:t>
            </a:r>
            <a:r>
              <a:rPr lang="cs-CZ" sz="1600" dirty="0" err="1" smtClean="0"/>
              <a:t>ADrkov</a:t>
            </a:r>
            <a:r>
              <a:rPr lang="cs-CZ" sz="1600" dirty="0" smtClean="0"/>
              <a:t>%C3%A1%20Jarmila/</a:t>
            </a:r>
            <a:r>
              <a:rPr lang="cs-CZ" sz="1600" dirty="0" err="1" smtClean="0"/>
              <a:t>Materi</a:t>
            </a:r>
            <a:r>
              <a:rPr lang="cs-CZ" sz="1600" dirty="0" smtClean="0"/>
              <a:t>%C3%A1ly%20k%20v%C3%</a:t>
            </a:r>
            <a:r>
              <a:rPr lang="cs-CZ" sz="1600" dirty="0" err="1" smtClean="0"/>
              <a:t>BDuce</a:t>
            </a:r>
            <a:r>
              <a:rPr lang="cs-CZ" sz="1600" dirty="0" smtClean="0"/>
              <a:t>/3.ro%C4%8Dn%C3%</a:t>
            </a:r>
            <a:r>
              <a:rPr lang="cs-CZ" sz="1600" dirty="0" err="1" smtClean="0"/>
              <a:t>ADk</a:t>
            </a:r>
            <a:r>
              <a:rPr lang="cs-CZ" sz="1600" dirty="0" smtClean="0"/>
              <a:t>/02%20kostra/lebka.</a:t>
            </a:r>
            <a:r>
              <a:rPr lang="cs-CZ" sz="1600" dirty="0" err="1" smtClean="0"/>
              <a:t>jpg</a:t>
            </a:r>
            <a:r>
              <a:rPr lang="cs-CZ" sz="1600" dirty="0" smtClean="0"/>
              <a:t>   </a:t>
            </a:r>
          </a:p>
          <a:p>
            <a:r>
              <a:rPr lang="cs-CZ" sz="1600" dirty="0" smtClean="0"/>
              <a:t>NEZNÁMÝ, </a:t>
            </a:r>
            <a:r>
              <a:rPr lang="cs-CZ" sz="1600" dirty="0" err="1" smtClean="0"/>
              <a:t>Neznámý</a:t>
            </a:r>
            <a:r>
              <a:rPr lang="cs-CZ" sz="1600" dirty="0" smtClean="0"/>
              <a:t>. </a:t>
            </a:r>
            <a:r>
              <a:rPr lang="cs-CZ" sz="1600" i="1" dirty="0" smtClean="0"/>
              <a:t>http://vyuka.zsjarose.cz/data/swic/lessons/596.jpg</a:t>
            </a:r>
            <a:r>
              <a:rPr lang="cs-CZ" sz="1600" dirty="0" smtClean="0"/>
              <a:t> [online]. [cit. 16.6.2013]. Dostupný na WWW: </a:t>
            </a:r>
            <a:r>
              <a:rPr lang="cs-CZ" sz="1600" dirty="0" smtClean="0">
                <a:hlinkClick r:id="rId4"/>
              </a:rPr>
              <a:t>http://vyuka.zsjarose.cz/data/swic/lessons/596.jpg</a:t>
            </a:r>
            <a:r>
              <a:rPr lang="cs-CZ" sz="1600" dirty="0" smtClean="0"/>
              <a:t>  </a:t>
            </a:r>
          </a:p>
          <a:p>
            <a:r>
              <a:rPr lang="cs-CZ" sz="1600" dirty="0" smtClean="0"/>
              <a:t>NEZNÁMÝ, </a:t>
            </a:r>
            <a:r>
              <a:rPr lang="cs-CZ" sz="1600" dirty="0" err="1" smtClean="0"/>
              <a:t>Neznámý</a:t>
            </a:r>
            <a:r>
              <a:rPr lang="cs-CZ" sz="1600" dirty="0" smtClean="0"/>
              <a:t>. </a:t>
            </a:r>
            <a:r>
              <a:rPr lang="cs-CZ" sz="1600" i="1" dirty="0" smtClean="0"/>
              <a:t>http://www.</a:t>
            </a:r>
            <a:r>
              <a:rPr lang="cs-CZ" sz="1600" i="1" dirty="0" err="1" smtClean="0"/>
              <a:t>masaze</a:t>
            </a:r>
            <a:r>
              <a:rPr lang="cs-CZ" sz="1600" i="1" dirty="0" smtClean="0"/>
              <a:t>-</a:t>
            </a:r>
            <a:r>
              <a:rPr lang="cs-CZ" sz="1600" i="1" dirty="0" err="1" smtClean="0"/>
              <a:t>dvur.unas.cz</a:t>
            </a:r>
            <a:r>
              <a:rPr lang="cs-CZ" sz="1600" i="1" dirty="0" smtClean="0"/>
              <a:t>/</a:t>
            </a:r>
            <a:r>
              <a:rPr lang="cs-CZ" sz="1600" i="1" dirty="0" err="1" smtClean="0"/>
              <a:t>obrazky</a:t>
            </a:r>
            <a:r>
              <a:rPr lang="cs-CZ" sz="1600" i="1" dirty="0" smtClean="0"/>
              <a:t>/lebka.</a:t>
            </a:r>
            <a:r>
              <a:rPr lang="cs-CZ" sz="1600" i="1" dirty="0" err="1" smtClean="0"/>
              <a:t>jpg</a:t>
            </a:r>
            <a:r>
              <a:rPr lang="cs-CZ" sz="1600" dirty="0" smtClean="0"/>
              <a:t> [online]. [cit. 16.6.2013]. Dostupný na WWW: http://www.</a:t>
            </a:r>
            <a:r>
              <a:rPr lang="cs-CZ" sz="1600" dirty="0" err="1" smtClean="0"/>
              <a:t>masaze</a:t>
            </a:r>
            <a:r>
              <a:rPr lang="cs-CZ" sz="1600" dirty="0" smtClean="0"/>
              <a:t>-</a:t>
            </a:r>
            <a:r>
              <a:rPr lang="cs-CZ" sz="1600" dirty="0" err="1" smtClean="0"/>
              <a:t>dvur.unas.cz</a:t>
            </a:r>
            <a:r>
              <a:rPr lang="cs-CZ" sz="1600" dirty="0" smtClean="0"/>
              <a:t>/</a:t>
            </a:r>
            <a:r>
              <a:rPr lang="cs-CZ" sz="1600" dirty="0" err="1" smtClean="0"/>
              <a:t>obrazky</a:t>
            </a:r>
            <a:r>
              <a:rPr lang="cs-CZ" sz="1600" dirty="0" smtClean="0"/>
              <a:t>/lebka.</a:t>
            </a:r>
            <a:r>
              <a:rPr lang="cs-CZ" sz="1600" dirty="0" err="1" smtClean="0"/>
              <a:t>jpg</a:t>
            </a:r>
            <a:r>
              <a:rPr lang="cs-CZ" sz="1600" dirty="0" smtClean="0"/>
              <a:t>  </a:t>
            </a:r>
          </a:p>
          <a:p>
            <a:r>
              <a:rPr lang="cs-CZ" sz="1600" dirty="0" smtClean="0"/>
              <a:t>NEZNÁMÝ, </a:t>
            </a:r>
            <a:r>
              <a:rPr lang="cs-CZ" sz="1600" dirty="0" err="1" smtClean="0"/>
              <a:t>Neznámý</a:t>
            </a:r>
            <a:r>
              <a:rPr lang="cs-CZ" sz="1600" dirty="0" smtClean="0"/>
              <a:t>. </a:t>
            </a:r>
            <a:r>
              <a:rPr lang="cs-CZ" sz="1600" i="1" dirty="0" smtClean="0"/>
              <a:t>http://www.</a:t>
            </a:r>
            <a:r>
              <a:rPr lang="cs-CZ" sz="1600" i="1" dirty="0" err="1" smtClean="0"/>
              <a:t>masaze</a:t>
            </a:r>
            <a:r>
              <a:rPr lang="cs-CZ" sz="1600" i="1" dirty="0" smtClean="0"/>
              <a:t>-</a:t>
            </a:r>
            <a:r>
              <a:rPr lang="cs-CZ" sz="1600" i="1" dirty="0" err="1" smtClean="0"/>
              <a:t>dvur.unas.cz</a:t>
            </a:r>
            <a:r>
              <a:rPr lang="cs-CZ" sz="1600" i="1" dirty="0" smtClean="0"/>
              <a:t>/</a:t>
            </a:r>
            <a:r>
              <a:rPr lang="cs-CZ" sz="1600" i="1" dirty="0" err="1" smtClean="0"/>
              <a:t>obrazky</a:t>
            </a:r>
            <a:r>
              <a:rPr lang="cs-CZ" sz="1600" i="1" dirty="0" smtClean="0"/>
              <a:t>/kostra_</a:t>
            </a:r>
            <a:r>
              <a:rPr lang="cs-CZ" sz="1600" i="1" dirty="0" err="1" smtClean="0"/>
              <a:t>panve.jpg</a:t>
            </a:r>
            <a:r>
              <a:rPr lang="cs-CZ" sz="1600" dirty="0" smtClean="0"/>
              <a:t> [online]. [cit. 16.6.2013]. Dostupný na WWW: http://www.</a:t>
            </a:r>
            <a:r>
              <a:rPr lang="cs-CZ" sz="1600" dirty="0" err="1" smtClean="0"/>
              <a:t>masaze</a:t>
            </a:r>
            <a:r>
              <a:rPr lang="cs-CZ" sz="1600" dirty="0" smtClean="0"/>
              <a:t>-</a:t>
            </a:r>
            <a:r>
              <a:rPr lang="cs-CZ" sz="1600" dirty="0" err="1" smtClean="0"/>
              <a:t>dvur.unas.cz</a:t>
            </a:r>
            <a:r>
              <a:rPr lang="cs-CZ" sz="1600" dirty="0" smtClean="0"/>
              <a:t>/</a:t>
            </a:r>
            <a:r>
              <a:rPr lang="cs-CZ" sz="1600" dirty="0" err="1" smtClean="0"/>
              <a:t>obrazky</a:t>
            </a:r>
            <a:r>
              <a:rPr lang="cs-CZ" sz="1600" dirty="0" smtClean="0"/>
              <a:t>/kostra_</a:t>
            </a:r>
            <a:r>
              <a:rPr lang="cs-CZ" sz="1600" dirty="0" err="1" smtClean="0"/>
              <a:t>panve.jpg</a:t>
            </a:r>
            <a:r>
              <a:rPr lang="cs-CZ" sz="1600" dirty="0" smtClean="0"/>
              <a:t>    </a:t>
            </a:r>
          </a:p>
          <a:p>
            <a:endParaRPr lang="cs-CZ" sz="1600" dirty="0"/>
          </a:p>
        </p:txBody>
      </p:sp>
    </p:spTree>
    <p:extLst>
      <p:ext uri="{BB962C8B-B14F-4D97-AF65-F5344CB8AC3E}">
        <p14:creationId xmlns="" xmlns:p14="http://schemas.microsoft.com/office/powerpoint/2010/main" val="411782810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Zástupný symbol pro obsah 7"/>
          <p:cNvSpPr>
            <a:spLocks noGrp="1"/>
          </p:cNvSpPr>
          <p:nvPr>
            <p:ph idx="1"/>
          </p:nvPr>
        </p:nvSpPr>
        <p:spPr>
          <a:xfrm>
            <a:off x="395536" y="1196752"/>
            <a:ext cx="8229600" cy="4389120"/>
          </a:xfrm>
        </p:spPr>
        <p:txBody>
          <a:bodyPr/>
          <a:lstStyle/>
          <a:p>
            <a:r>
              <a:rPr lang="cs-CZ" sz="1800" dirty="0" smtClean="0"/>
              <a:t>NEZNÁMÝ, </a:t>
            </a:r>
            <a:r>
              <a:rPr lang="cs-CZ" sz="1800" dirty="0" err="1" smtClean="0"/>
              <a:t>Neznámý</a:t>
            </a:r>
            <a:r>
              <a:rPr lang="cs-CZ" sz="1800" dirty="0" smtClean="0"/>
              <a:t>. </a:t>
            </a:r>
            <a:r>
              <a:rPr lang="cs-CZ" sz="1800" i="1" dirty="0" smtClean="0"/>
              <a:t>http://home.tiscali.cz/prirodoveda/horni_koncetina.jpg</a:t>
            </a:r>
            <a:r>
              <a:rPr lang="cs-CZ" sz="1800" dirty="0" smtClean="0"/>
              <a:t> [online]. [cit. 16.6.2013]. Dostupný na WWW: </a:t>
            </a:r>
            <a:r>
              <a:rPr lang="cs-CZ" sz="1800" dirty="0" smtClean="0">
                <a:hlinkClick r:id="rId2"/>
              </a:rPr>
              <a:t>http://home.tiscali.cz/prirodoveda/horni_koncetina.jpg</a:t>
            </a:r>
            <a:r>
              <a:rPr lang="cs-CZ" sz="1800" dirty="0" smtClean="0"/>
              <a:t>  </a:t>
            </a:r>
          </a:p>
          <a:p>
            <a:r>
              <a:rPr lang="cs-CZ" sz="1800" dirty="0" smtClean="0"/>
              <a:t>NEZNÁMÝ, </a:t>
            </a:r>
            <a:r>
              <a:rPr lang="cs-CZ" sz="1800" dirty="0" err="1" smtClean="0"/>
              <a:t>Neznámý</a:t>
            </a:r>
            <a:r>
              <a:rPr lang="cs-CZ" sz="1800" dirty="0" smtClean="0"/>
              <a:t>. </a:t>
            </a:r>
            <a:r>
              <a:rPr lang="cs-CZ" sz="1800" i="1" dirty="0" smtClean="0"/>
              <a:t>http://home.tiscali.cz/prirodoveda/dolni_koncetiny.jpg</a:t>
            </a:r>
            <a:r>
              <a:rPr lang="cs-CZ" sz="1800" dirty="0" smtClean="0"/>
              <a:t> [online]. [cit. 16.6.2013]. Dostupný na WWW: http://home.tiscali.cz/prirodoveda/dolni_koncetiny.jpg   </a:t>
            </a:r>
          </a:p>
          <a:p>
            <a:endParaRPr lang="cs-CZ" sz="1800" dirty="0" smtClean="0"/>
          </a:p>
          <a:p>
            <a:endParaRPr lang="cs-CZ"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ok">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Tok">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ok">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TotalTime>
  <Words>583</Words>
  <Application>Microsoft Office PowerPoint</Application>
  <PresentationFormat>Předvádění na obrazovce (4:3)</PresentationFormat>
  <Paragraphs>69</Paragraphs>
  <Slides>17</Slides>
  <Notes>0</Notes>
  <HiddenSlides>0</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Tok</vt:lpstr>
      <vt:lpstr>Snímek 1</vt:lpstr>
      <vt:lpstr>Pohybová soustava II.</vt:lpstr>
      <vt:lpstr>Kostra</vt:lpstr>
      <vt:lpstr>Kostra trupu</vt:lpstr>
      <vt:lpstr>Snímek 5</vt:lpstr>
      <vt:lpstr>Kostra člověka</vt:lpstr>
      <vt:lpstr>Hrudní kost a žebra</vt:lpstr>
      <vt:lpstr>Kostra hlavy</vt:lpstr>
      <vt:lpstr>Kostra hlavy-schéma</vt:lpstr>
      <vt:lpstr>Kostra horní končetiny</vt:lpstr>
      <vt:lpstr>Kostra dolní končetiny. Pánev – kost kyčelní,          kost křížová, kost stydká</vt:lpstr>
      <vt:lpstr>Kontrolní otázky: 1. popiš lebku</vt:lpstr>
      <vt:lpstr>2. Popiš horní končetinu</vt:lpstr>
      <vt:lpstr>3. Popiš dolní končetinu</vt:lpstr>
      <vt:lpstr>Správné odpovědi:</vt:lpstr>
      <vt:lpstr>Zdroje</vt:lpstr>
      <vt:lpstr>Snímek 17</vt:lpstr>
    </vt:vector>
  </TitlesOfParts>
  <Company>SOU Uherský Brod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brogowskaandrea</dc:creator>
  <cp:lastModifiedBy>Dum</cp:lastModifiedBy>
  <cp:revision>11</cp:revision>
  <dcterms:created xsi:type="dcterms:W3CDTF">2013-06-04T07:17:22Z</dcterms:created>
  <dcterms:modified xsi:type="dcterms:W3CDTF">2013-09-02T15:43:12Z</dcterms:modified>
</cp:coreProperties>
</file>