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theme/themeOverride7.xml" ContentType="application/vnd.openxmlformats-officedocument.themeOverr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theme/themeOverride5.xml" ContentType="application/vnd.openxmlformats-officedocument.themeOverride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Override3.xml" ContentType="application/vnd.openxmlformats-officedocument.themeOverride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theme/themeOverride8.xml" ContentType="application/vnd.openxmlformats-officedocument.themeOverr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Override6.xml" ContentType="application/vnd.openxmlformats-officedocument.themeOverride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theme/themeOverride4.xml" ContentType="application/vnd.openxmlformats-officedocument.themeOverride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sldIdLst>
    <p:sldId id="257" r:id="rId6"/>
    <p:sldId id="258" r:id="rId7"/>
    <p:sldId id="259" r:id="rId8"/>
    <p:sldId id="256" r:id="rId9"/>
    <p:sldId id="261" r:id="rId10"/>
    <p:sldId id="262" r:id="rId11"/>
    <p:sldId id="263" r:id="rId12"/>
    <p:sldId id="264" r:id="rId13"/>
    <p:sldId id="265" r:id="rId14"/>
    <p:sldId id="266" r:id="rId15"/>
    <p:sldId id="260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7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8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6C839-0FAD-4629-94F7-6B98B66A055A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71C73-D9D2-4FA9-B008-D98FEDFC6F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416D3-FB77-489F-B967-F8B5CB07D74F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01C69-33A6-41E4-80BA-3F9785BC84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EAFA1-6BA7-4068-8F52-AB8EE8E3FAC0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75FEA-94DC-469D-A64E-B3DA6D23CB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93F4D-1B03-4BC0-A891-2E55FA4BFED9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0C22F-D03C-471C-B901-F18AE4CE19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CFF6A-0566-4B27-BD50-AAD5BDD5DCA9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4D9164-E3D0-4FDF-8256-B41D1F506E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47676-5D2A-406B-B012-5B888D6A6276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F3840-C691-4EDE-A7E8-D736622847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01E13-4668-4356-9431-5620AA6F38E1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C34B6-3247-4056-83E0-DD60EFCF92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C5F28-4521-4841-98A0-60B10FBA8A6C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FDF34-8674-4749-B57B-60FDB880C0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E8A20-49FC-4E5C-A4E9-D65923CECF6E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6DD98-EE1D-4608-9460-20BB48322D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C60C2-E10E-48FB-8742-A528FDE74E8C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11A528-AF85-4123-B08C-6F48E355DB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03EC5-8DC3-47A8-97B2-6C8159275B53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54EED-1AFB-412F-A1A2-F46B86A6C9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BA79790F-7753-47DA-8E4A-353F7DA1F63C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CACD5CA8-78B8-42C4-9E4E-0245988310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59522-845B-480D-8C0A-757A9A37B4A3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05C27-9AF7-46F7-8318-06C51B726E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3D9D5BB6-9243-42BD-A21A-1FE05C72F59B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C3E67A30-AA4B-4600-841D-FEAC755B62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C76C-2EF5-4F18-91E6-157DA86D78E5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59DA4-742B-4D77-A4AC-BCA5632600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840DE-B0D3-4C0D-9D58-3179591B2C05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9B5F3-33BF-4B8A-BF10-18FF7339AA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E8BB5-C294-4E69-AEDB-DC7F7EB8C6C5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CD719-87B6-4B7F-A01F-988C36A530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418D6-125A-43FB-B199-D30EEE7C41E4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F4EC9-E617-42BF-8B30-B38BD47632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300F7-F5F8-4497-9F19-3EF5A9783EF1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B85C8-26D5-4CAA-AA33-619162CFB4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C77D5-0A45-44FF-ABA2-D47906A72B0B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42645-8D9E-4508-BE0D-CB1FAF1BD9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D1A32-38B7-44D7-940B-6A2A7D8E8070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99A11-0695-4AAB-ACD5-E7490BC26A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A26DA-BCAB-43C8-A5C9-3B7EB6B0E19C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BEA4C-2F24-4983-A5C0-F5CBCF7B6A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CFA65DAC-1530-4431-9A25-1EFC0E4742E2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350008AD-2E97-42EB-B4D2-43E1D8A487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1D487-D484-4E2C-B680-EA77EC9545E4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2A56-BA32-4DA4-B382-004A111310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1EFA9D22-54C3-4E86-9525-36DA90D3C098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12CA5EC9-F37E-4722-B828-F70FC47E2E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2270D-DFE1-4CC0-B8E1-7F8049AE7EFE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A5653-3AF3-476A-9698-3BF3E70D6A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4ED8A-12D7-4F6E-9A5F-37C0471352EA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1157F-FE4F-4284-9C1D-BD3BBE7F3A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8E375-5997-44FD-9737-11504E66A618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FE4D1-7EA8-4BC5-AA53-BEE16B18FA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46DA5-0815-4B4A-AF11-7D02A3A6C1ED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D0674-EF1D-45A1-9A58-C90F185F09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DD2F6-59E9-4419-A602-00979ABCDB49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310CA-B889-445B-8980-CB9422E77E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CDD75-94D3-42ED-A257-9E97B4DDB912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9A52F8-F8E4-4D58-AF22-8E8571EA5C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E3D14-0695-4977-9BDE-58671D0BFA6B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E5E6C-81B4-4C4E-A26D-F3056FF9AC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79012-9EB1-41A8-882E-3F1A38B52AF8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C0CF5-464F-44B7-93A9-D0E850B4D9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09927D1F-42D1-4552-B708-DA6919831863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CBE29CBD-5D72-47C3-9BB9-C2DE52F468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B7363-D785-49DC-969A-893C1E58A7F3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F9F54-3611-4083-8137-C39C4E4F45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FD85070C-97EC-42C3-BBED-6633E12D6C14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50C988B3-E9ED-4367-AACB-012950D30B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6836E-AA5C-40DC-B2C9-34A205A81816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E09A-A221-4738-8F8B-9C12244E69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C3B9D-DE4B-48B8-A32B-065A2C3CDB2C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8735C-2199-4062-8F9D-97F29F03C6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410F4-0C61-48DC-AA6A-3E59FF3A70CC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5F8DD-34A0-4259-A5BC-63D4E8D5FE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F045C-9465-4110-9DE5-D37160CD4268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A8C00-91A2-4860-A4B8-4DA63631CD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1C7E7-D97C-4091-A554-1D1F89EF470D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6398E-2C58-4AA3-AE22-544E73A579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4D6D8-F081-4CC5-81C6-1B1EB91E72D2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F7387-DBBE-45BF-997D-6B27024BEB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69568-EE34-4222-9E97-BD500C68A969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1AA91-5578-4D3B-9686-984D1AB6CB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2CDB8-630B-4618-BA08-D29779B93948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7C96B-A185-4CC3-8289-A5F01E364E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FD67F907-F352-495A-BA43-6D2AC3239B24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CCB134FD-0CB4-441C-8FA2-4D5ECDDC39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0E495-4250-41F1-946B-93C5986F9B46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CD680-372B-4196-B274-0177A52C53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2F3CA557-D8EA-4BB1-8877-D209581384CA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4DCFA">
                    <a:shade val="90000"/>
                  </a:srgbClr>
                </a:solidFill>
              </a:defRPr>
            </a:lvl1pPr>
          </a:lstStyle>
          <a:p>
            <a:pPr>
              <a:defRPr/>
            </a:pPr>
            <a:fld id="{D70CED6F-7108-42E8-87CB-93089FF2BE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309E3-A7C0-4339-B8A1-714E6F55D283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5F11F-0108-4A77-8838-D127B2FB54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720F9-25A5-42BC-BA76-A347E6ED04C8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C9C28-7A66-4780-89F4-FD2DD56AF5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C5716-4B3E-4404-B25B-5E63CEB0B6A0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433E7-5B7F-4275-8043-5A48128846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4834D-F668-40A0-87D5-D02769CDDC31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A5B31-8B86-4435-A824-1910717AE8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3634D-5A06-4162-9496-DCDDA840870F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725C7-684C-4827-97A2-382AA84E33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1A851-A502-4D77-B10E-8D9FC109E8B6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45E615-4498-430C-AA5F-92C2F6AA21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AD5AB-99A3-4CF2-B72E-4D402D1BF455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8420F-6A0D-45D4-B537-BCE2BFB07E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C6927-6025-49D8-8E12-72EF248468A1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9C99E-0625-41E5-8F1E-C6686BE8B5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AB8633-A07F-465F-A838-A4D74A8745C7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57581F-CB2C-49C7-B7F3-7650871DEE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0" r:id="rId2"/>
    <p:sldLayoutId id="2147483749" r:id="rId3"/>
    <p:sldLayoutId id="2147483748" r:id="rId4"/>
    <p:sldLayoutId id="2147483747" r:id="rId5"/>
    <p:sldLayoutId id="2147483746" r:id="rId6"/>
    <p:sldLayoutId id="2147483745" r:id="rId7"/>
    <p:sldLayoutId id="2147483744" r:id="rId8"/>
    <p:sldLayoutId id="2147483743" r:id="rId9"/>
    <p:sldLayoutId id="2147483742" r:id="rId10"/>
    <p:sldLayoutId id="214748374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3316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3317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rgbClr val="212745">
                    <a:shade val="90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6CAA57-810A-4549-9511-335103C3471A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212745">
                    <a:shade val="90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rgbClr val="212745">
                    <a:shade val="90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5FB3377-3833-4E5B-A0E6-2254879730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3321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A7EA52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A7EA52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5DCEAF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25604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25605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rgbClr val="212745">
                    <a:shade val="90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1ABC43-1104-4A40-B653-84A7D3DE9B37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212745">
                    <a:shade val="90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rgbClr val="212745">
                    <a:shade val="90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416F31-AB44-45D9-818B-EA4B7F2858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25609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A7EA52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A7EA52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5DCEAF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37892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3789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rgbClr val="212745">
                    <a:shade val="90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4A872D-EBDF-4E3A-80F3-DECF266FA1B4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212745">
                    <a:shade val="90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rgbClr val="212745">
                    <a:shade val="90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BA8564B-0D2F-47B7-BBD6-44EB4236CF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37897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A7EA52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A7EA52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5DCEAF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50180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50181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rgbClr val="212745">
                    <a:shade val="90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9C90E36-9521-4204-8E74-D558A9EECBDE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212745">
                    <a:shade val="90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rgbClr val="212745">
                    <a:shade val="90000"/>
                  </a:srgb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D3B3F6-94E2-4101-AFD0-68F3F9DDE8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50185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A7EA52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A7EA52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5DCEAF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-285750"/>
            <a:ext cx="9144000" cy="1214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prstClr val="white"/>
              </a:solidFill>
            </a:endParaRPr>
          </a:p>
        </p:txBody>
      </p:sp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</p:nvPr>
        </p:nvGraphicFramePr>
        <p:xfrm>
          <a:off x="900113" y="1196975"/>
          <a:ext cx="7278687" cy="4398963"/>
        </p:xfrm>
        <a:graphic>
          <a:graphicData uri="http://schemas.openxmlformats.org/drawingml/2006/table">
            <a:tbl>
              <a:tblPr/>
              <a:tblGrid>
                <a:gridCol w="2345506"/>
                <a:gridCol w="4933182"/>
              </a:tblGrid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Andrea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Brogowská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</a:t>
                      </a:r>
                      <a:r>
                        <a:rPr kumimoji="0" lang="cs-CZ" sz="24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Dýchací soustava člověka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12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Biologie člověka (1.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 Krajinář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9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duben 2013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2492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3200" y="0"/>
            <a:ext cx="3744913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93" name="Text Box 43"/>
          <p:cNvSpPr txBox="1">
            <a:spLocks noChangeArrowheads="1"/>
          </p:cNvSpPr>
          <p:nvPr/>
        </p:nvSpPr>
        <p:spPr bwMode="auto">
          <a:xfrm>
            <a:off x="468313" y="5876925"/>
            <a:ext cx="83486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i="1">
                <a:solidFill>
                  <a:srgbClr val="000000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chemeClr val="tx1"/>
                </a:solidFill>
              </a:rPr>
              <a:t>ANOTACE</a:t>
            </a:r>
          </a:p>
        </p:txBody>
      </p:sp>
      <p:sp>
        <p:nvSpPr>
          <p:cNvPr id="6349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Char char=""/>
            </a:pPr>
            <a:r>
              <a:rPr lang="cs-CZ" smtClean="0">
                <a:latin typeface="Arial" charset="0"/>
                <a:cs typeface="Arial" charset="0"/>
              </a:rPr>
              <a:t>Záměrem této sady výukových materiálů s názvem </a:t>
            </a:r>
            <a:r>
              <a:rPr lang="cs-CZ" u="sng" smtClean="0">
                <a:latin typeface="Arial" charset="0"/>
                <a:cs typeface="Arial" charset="0"/>
              </a:rPr>
              <a:t>Biologie člověka </a:t>
            </a:r>
            <a:r>
              <a:rPr lang="cs-CZ" smtClean="0">
                <a:latin typeface="Arial" charset="0"/>
                <a:cs typeface="Arial" charset="0"/>
              </a:rPr>
              <a:t>je seznámit žáky se základními biologickými termíny v návaznosti na pochopení dalších složitějších témat   </a:t>
            </a:r>
          </a:p>
          <a:p>
            <a:pPr>
              <a:lnSpc>
                <a:spcPct val="90000"/>
              </a:lnSpc>
              <a:buFont typeface="Wingdings 2" pitchFamily="18" charset="2"/>
              <a:buChar char=""/>
            </a:pPr>
            <a:r>
              <a:rPr lang="cs-CZ" smtClean="0">
                <a:latin typeface="Arial" charset="0"/>
                <a:cs typeface="Arial" charset="0"/>
              </a:rPr>
              <a:t>Jednotlivé DUMy (prezentace) v této sadě popíší postupně tematické oblasti, které jsou probírány                 v předmětu Obecná biologie a ekologie na naší SŠ. </a:t>
            </a:r>
          </a:p>
          <a:p>
            <a:pPr>
              <a:lnSpc>
                <a:spcPct val="90000"/>
              </a:lnSpc>
              <a:buFont typeface="Wingdings 2" pitchFamily="18" charset="2"/>
              <a:buChar char=""/>
            </a:pPr>
            <a:r>
              <a:rPr lang="cs-CZ" smtClean="0">
                <a:latin typeface="Arial" charset="0"/>
                <a:cs typeface="Arial" charset="0"/>
              </a:rPr>
              <a:t>Konkrétně tato prezentace je zaměřena na téma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cs-CZ" smtClean="0">
                <a:latin typeface="Arial" charset="0"/>
                <a:cs typeface="Arial" charset="0"/>
              </a:rPr>
              <a:t>   </a:t>
            </a:r>
            <a:r>
              <a:rPr lang="cs-CZ" u="sng" smtClean="0">
                <a:latin typeface="Arial" charset="0"/>
                <a:cs typeface="Arial" charset="0"/>
              </a:rPr>
              <a:t>Dýchací soustava člověka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Dýchací soustava člověka</a:t>
            </a:r>
            <a:endParaRPr lang="cs-CZ" dirty="0"/>
          </a:p>
        </p:txBody>
      </p:sp>
      <p:sp>
        <p:nvSpPr>
          <p:cNvPr id="64514" name="Podnadpis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r>
              <a:rPr lang="cs-CZ" smtClean="0"/>
              <a:t>Dýchací cesty. Plíce.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865188"/>
            <a:ext cx="6191250" cy="597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8" name="Nadpis 3"/>
          <p:cNvSpPr>
            <a:spLocks noGrp="1"/>
          </p:cNvSpPr>
          <p:nvPr>
            <p:ph type="ctrTitle"/>
          </p:nvPr>
        </p:nvSpPr>
        <p:spPr>
          <a:xfrm>
            <a:off x="179388" y="188913"/>
            <a:ext cx="7772400" cy="1470025"/>
          </a:xfrm>
        </p:spPr>
        <p:txBody>
          <a:bodyPr/>
          <a:lstStyle/>
          <a:p>
            <a:pPr algn="l"/>
            <a:r>
              <a:rPr lang="cs-CZ" smtClean="0"/>
              <a:t>Dýchací cesty 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Dýchací cesty</a:t>
            </a:r>
          </a:p>
        </p:txBody>
      </p: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1916113"/>
            <a:ext cx="48387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Průdušnice, průduška, průdušinka</a:t>
            </a: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4200" y="2233613"/>
            <a:ext cx="3895725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Hrtan</a:t>
            </a:r>
          </a:p>
        </p:txBody>
      </p:sp>
      <p:pic>
        <p:nvPicPr>
          <p:cNvPr id="6861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00" y="2009775"/>
            <a:ext cx="72390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Hrtan,hlasové vazy</a:t>
            </a:r>
          </a:p>
        </p:txBody>
      </p:sp>
      <p:pic>
        <p:nvPicPr>
          <p:cNvPr id="6963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2781300"/>
            <a:ext cx="3535362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Kontrolní otázky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dirty="0" smtClean="0"/>
              <a:t>Vitální kapacita plic je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 a)minutový dechová objem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 b)počet dechů za minutu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 c)objem vzduchu, který maximálně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vydechneme po nejhlubším vdechu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 d)u žen menší, než u mužů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 startAt="2"/>
              <a:defRPr/>
            </a:pPr>
            <a:r>
              <a:rPr lang="cs-CZ" dirty="0" smtClean="0"/>
              <a:t>Hlavními vdechovými svaly jsou …………………..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 startAt="2"/>
              <a:defRPr/>
            </a:pPr>
            <a:r>
              <a:rPr lang="cs-CZ" dirty="0" smtClean="0"/>
              <a:t>Příkladem obranných dýchacích reflexů je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/>
              <a:t> </a:t>
            </a:r>
            <a:r>
              <a:rPr lang="cs-CZ" smtClean="0"/>
              <a:t>     ………………………………………….. 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Správné odpovědi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dirty="0" smtClean="0"/>
              <a:t>c)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2. bránice, mezižeberní svaly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3. kašel, kýchání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JELÍNEK, Jan. </a:t>
            </a:r>
            <a:r>
              <a:rPr lang="cs-CZ" i="1" dirty="0" smtClean="0"/>
              <a:t>Biologie pro gymnázia</a:t>
            </a:r>
            <a:r>
              <a:rPr lang="cs-CZ" dirty="0" smtClean="0"/>
              <a:t>. Olomouc: Olomouc, 1980, ISBN 80-7182-070-9.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BENEŠOVÁ, Marika. </a:t>
            </a:r>
            <a:r>
              <a:rPr lang="cs-CZ" i="1" dirty="0" smtClean="0"/>
              <a:t>Odmaturuj z biologie</a:t>
            </a:r>
            <a:r>
              <a:rPr lang="cs-CZ" dirty="0" smtClean="0"/>
              <a:t>. Brno: </a:t>
            </a:r>
            <a:r>
              <a:rPr lang="cs-CZ" dirty="0" err="1" smtClean="0"/>
              <a:t>Didaktis</a:t>
            </a:r>
            <a:r>
              <a:rPr lang="cs-CZ" dirty="0" smtClean="0"/>
              <a:t>, 1980, ISBN 80-86285-67-7.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800" dirty="0" smtClean="0"/>
              <a:t>NEZNÁMÝ, Neznámý. </a:t>
            </a:r>
            <a:r>
              <a:rPr lang="cs-CZ" sz="1800" i="1" dirty="0" smtClean="0"/>
              <a:t>http://www.obnovazdravi.cz/wp-content/uploads/2012/03/21.jpg</a:t>
            </a:r>
            <a:r>
              <a:rPr lang="cs-CZ" sz="1800" dirty="0" smtClean="0"/>
              <a:t> [online]. [cit. 22.4.2013]. Dostupný na WWW: http://www.obnovazdravi.cz/wp-content/uploads/2012/03/21.jpg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dirty="0" smtClean="0"/>
              <a:t>NEZNÁMÝ, Neznámý. http://www.mendelova.cz/files/content/1255/title_image/full_D%C3%BDchac%C3%AD%20%C3%BAstroj%C3%AD.jpg [online]. [cit. 22.4.2013]. Dostupný na WWW: http://www.mendelova.cz/files/content/1255/title_image/full_D%C3%BDchac%C3%AD%20%C3%BAstroj%C3%AD.jpg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dirty="0" smtClean="0"/>
              <a:t>NEZNÁMÝ, Neznámý. </a:t>
            </a:r>
            <a:r>
              <a:rPr lang="cs-CZ" sz="1600" i="1" dirty="0" smtClean="0"/>
              <a:t>http://perutyn.wbs.cz/teorie_potapeni/plice.jpg</a:t>
            </a:r>
            <a:r>
              <a:rPr lang="cs-CZ" sz="1600" dirty="0" smtClean="0"/>
              <a:t> [online]. [cit. 22.4.2013]. Dostupný na WWW: http://perutyn.wbs.cz/teorie_potapeni/plice.jpg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600" dirty="0" smtClean="0"/>
              <a:t>NEZNÁMÝ, Neznámý. </a:t>
            </a:r>
            <a:r>
              <a:rPr lang="cs-CZ" sz="1600" i="1" dirty="0" smtClean="0"/>
              <a:t>http://files.pppsycho.webnode.cz/200000084-dcda1ddd43/10%20d%C3%BDchac%C3%AD%20soustava%20(hrtan).jpg</a:t>
            </a:r>
            <a:r>
              <a:rPr lang="cs-CZ" sz="1600" dirty="0" smtClean="0"/>
              <a:t> [online]. [cit. 22.4.2013]. Dostupný na WWW: http://files.pppsycho.webnode.cz/200000084-dcda1ddd43/10%20d%C3%BDchac%C3%AD%20soustava%20(hrtan).jpg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dirty="0" smtClean="0"/>
              <a:t>NEZNÁMÝ, Neznámý. </a:t>
            </a:r>
            <a:r>
              <a:rPr lang="cs-CZ" sz="1400" i="1" dirty="0" smtClean="0"/>
              <a:t>http://t2.gstatic.com/images?q=tbn:ANd9GcSOp8r9hsJs5rskZ7zUmvF8qAz4WOIY5-gWW6U1g6ymvAZ4ZIzN</a:t>
            </a:r>
            <a:r>
              <a:rPr lang="cs-CZ" sz="1400" dirty="0" smtClean="0"/>
              <a:t> [online]. [cit. 22.4.2013]. Dostupný na WWW: http://t2.gstatic.com/images?q=tbn:ANd9GcSOp8r9hsJs5rskZ7zUmvF8qAz4WOIY5-gWW6U1g6ymvAZ4ZIzN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140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1600" dirty="0"/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ok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ok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Tok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Tok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erodynamika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2.xml><?xml version="1.0" encoding="utf-8"?>
<a:themeOverride xmlns:a="http://schemas.openxmlformats.org/drawingml/2006/main">
  <a:clrScheme name="Aerodynamika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3.xml><?xml version="1.0" encoding="utf-8"?>
<a:themeOverride xmlns:a="http://schemas.openxmlformats.org/drawingml/2006/main">
  <a:clrScheme name="Aerodynamika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4.xml><?xml version="1.0" encoding="utf-8"?>
<a:themeOverride xmlns:a="http://schemas.openxmlformats.org/drawingml/2006/main">
  <a:clrScheme name="Aerodynamika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5.xml><?xml version="1.0" encoding="utf-8"?>
<a:themeOverride xmlns:a="http://schemas.openxmlformats.org/drawingml/2006/main">
  <a:clrScheme name="Aerodynamika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6.xml><?xml version="1.0" encoding="utf-8"?>
<a:themeOverride xmlns:a="http://schemas.openxmlformats.org/drawingml/2006/main">
  <a:clrScheme name="Aerodynamika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7.xml><?xml version="1.0" encoding="utf-8"?>
<a:themeOverride xmlns:a="http://schemas.openxmlformats.org/drawingml/2006/main">
  <a:clrScheme name="Aerodynamika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ppt/theme/themeOverride8.xml><?xml version="1.0" encoding="utf-8"?>
<a:themeOverride xmlns:a="http://schemas.openxmlformats.org/drawingml/2006/main">
  <a:clrScheme name="Aerodynamika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252</Words>
  <Application>Microsoft Office PowerPoint</Application>
  <PresentationFormat>On-screen Show (4:3)</PresentationFormat>
  <Paragraphs>48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49</vt:i4>
      </vt:variant>
      <vt:variant>
        <vt:lpstr>Nadpisy snímků</vt:lpstr>
      </vt:variant>
      <vt:variant>
        <vt:i4>11</vt:i4>
      </vt:variant>
    </vt:vector>
  </HeadingPairs>
  <TitlesOfParts>
    <vt:vector size="65" baseType="lpstr">
      <vt:lpstr>Calibri</vt:lpstr>
      <vt:lpstr>Arial</vt:lpstr>
      <vt:lpstr>Constantia</vt:lpstr>
      <vt:lpstr>Wingdings 2</vt:lpstr>
      <vt:lpstr>Wingdings</vt:lpstr>
      <vt:lpstr>Motiv systému Office</vt:lpstr>
      <vt:lpstr>Tok</vt:lpstr>
      <vt:lpstr>1_Tok</vt:lpstr>
      <vt:lpstr>2_Tok</vt:lpstr>
      <vt:lpstr>3_Tok</vt:lpstr>
      <vt:lpstr>Tok</vt:lpstr>
      <vt:lpstr>Tok</vt:lpstr>
      <vt:lpstr>Tok</vt:lpstr>
      <vt:lpstr>Tok</vt:lpstr>
      <vt:lpstr>Tok</vt:lpstr>
      <vt:lpstr>Tok</vt:lpstr>
      <vt:lpstr>Tok</vt:lpstr>
      <vt:lpstr>Tok</vt:lpstr>
      <vt:lpstr>Tok</vt:lpstr>
      <vt:lpstr>Tok</vt:lpstr>
      <vt:lpstr>Tok</vt:lpstr>
      <vt:lpstr>1_Tok</vt:lpstr>
      <vt:lpstr>1_Tok</vt:lpstr>
      <vt:lpstr>1_Tok</vt:lpstr>
      <vt:lpstr>1_Tok</vt:lpstr>
      <vt:lpstr>1_Tok</vt:lpstr>
      <vt:lpstr>1_Tok</vt:lpstr>
      <vt:lpstr>1_Tok</vt:lpstr>
      <vt:lpstr>1_Tok</vt:lpstr>
      <vt:lpstr>1_Tok</vt:lpstr>
      <vt:lpstr>1_Tok</vt:lpstr>
      <vt:lpstr>1_Tok</vt:lpstr>
      <vt:lpstr>2_Tok</vt:lpstr>
      <vt:lpstr>2_Tok</vt:lpstr>
      <vt:lpstr>2_Tok</vt:lpstr>
      <vt:lpstr>2_Tok</vt:lpstr>
      <vt:lpstr>2_Tok</vt:lpstr>
      <vt:lpstr>2_Tok</vt:lpstr>
      <vt:lpstr>2_Tok</vt:lpstr>
      <vt:lpstr>2_Tok</vt:lpstr>
      <vt:lpstr>2_Tok</vt:lpstr>
      <vt:lpstr>2_Tok</vt:lpstr>
      <vt:lpstr>2_Tok</vt:lpstr>
      <vt:lpstr>3_Tok</vt:lpstr>
      <vt:lpstr>3_Tok</vt:lpstr>
      <vt:lpstr>3_Tok</vt:lpstr>
      <vt:lpstr>3_Tok</vt:lpstr>
      <vt:lpstr>3_Tok</vt:lpstr>
      <vt:lpstr>3_Tok</vt:lpstr>
      <vt:lpstr>3_Tok</vt:lpstr>
      <vt:lpstr>3_Tok</vt:lpstr>
      <vt:lpstr>3_Tok</vt:lpstr>
      <vt:lpstr>3_Tok</vt:lpstr>
      <vt:lpstr>3_Tok</vt:lpstr>
      <vt:lpstr>Snímek 1</vt:lpstr>
      <vt:lpstr>ANOTACE</vt:lpstr>
      <vt:lpstr>Snímek 3</vt:lpstr>
      <vt:lpstr>Dýchací cesty   </vt:lpstr>
      <vt:lpstr>Dýchací cesty</vt:lpstr>
      <vt:lpstr>Průdušnice, průduška, průdušinka</vt:lpstr>
      <vt:lpstr>Hrtan</vt:lpstr>
      <vt:lpstr>Hrtan,hlasové vazy</vt:lpstr>
      <vt:lpstr>Kontrolní otázky</vt:lpstr>
      <vt:lpstr>Správné odpovědi</vt:lpstr>
      <vt:lpstr>Zdroje</vt:lpstr>
    </vt:vector>
  </TitlesOfParts>
  <Company>SOU Uherský Brod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brogowskaandrea</dc:creator>
  <cp:lastModifiedBy>DUM</cp:lastModifiedBy>
  <cp:revision>10</cp:revision>
  <dcterms:created xsi:type="dcterms:W3CDTF">2013-04-22T06:06:57Z</dcterms:created>
  <dcterms:modified xsi:type="dcterms:W3CDTF">2013-09-02T16:08:11Z</dcterms:modified>
</cp:coreProperties>
</file>