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5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33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ACB08A4C-F204-4BDD-9A4E-D2D297C29E22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FFD3107E-E8C7-4731-A7D5-744E1293821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14"/>
          <p:cNvSpPr/>
          <p:nvPr/>
        </p:nvSpPr>
        <p:spPr>
          <a:xfrm>
            <a:off x="304800" y="328613"/>
            <a:ext cx="8532813" cy="6197600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7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46A9E1B4-D895-459D-970F-84B212BCCF6C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92BD6F63-ACBC-4942-A9C2-62BA9347DA2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CCB37E8-CA1B-45FB-AB6F-C26F423F70B0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5" name="Zástupný symbol pro zápatí 1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A4E93B-E74D-4E77-BDAF-694FECED5F2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13"/>
          <p:cNvSpPr/>
          <p:nvPr/>
        </p:nvSpPr>
        <p:spPr>
          <a:xfrm>
            <a:off x="304800" y="328613"/>
            <a:ext cx="8532813" cy="6197600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131CA74F-61A6-45FB-BCCB-B2603AC73F4C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42443C29-533A-4E9B-8252-3EA617345F9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39ECA8-7F99-4475-B799-D096BE160BE1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6" name="Zástupný symbol pro zápatí 1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DA24FD-BB5A-46FF-865F-1D34A372F20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lvl1pPr>
              <a:defRPr b="1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ECD0393-197B-49F0-9830-7B48C0FA7F53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8" name="Zástupný symbol pro zápatí 1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4454C8-E5FF-4CCA-95C7-D11663450FE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95D7AF-5675-470D-84B7-AFBE840DDF55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4" name="Zástupný symbol pro zápatí 1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344CC0-4DC7-470C-9DF3-4ED221D557F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6"/>
          <p:cNvSpPr/>
          <p:nvPr/>
        </p:nvSpPr>
        <p:spPr>
          <a:xfrm>
            <a:off x="304800" y="328613"/>
            <a:ext cx="8532813" cy="6197600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20941046-F531-4463-834D-01520FCEA52F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4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3E9A7D48-7A98-42F2-B345-81B45C1200B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618D08-1809-47A7-A78E-00B4CF9AED60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6" name="Zástupný symbol pro zápatí 1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330315-BBB7-4FF3-A68E-AD03809497E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14"/>
          <p:cNvSpPr/>
          <p:nvPr/>
        </p:nvSpPr>
        <p:spPr>
          <a:xfrm>
            <a:off x="304800" y="328613"/>
            <a:ext cx="8532813" cy="6197600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s jedním zakulaceným rohem 10"/>
          <p:cNvSpPr/>
          <p:nvPr/>
        </p:nvSpPr>
        <p:spPr>
          <a:xfrm>
            <a:off x="6400800" y="433388"/>
            <a:ext cx="2324100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extLst/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/>
          </a:p>
        </p:txBody>
      </p:sp>
      <p:sp>
        <p:nvSpPr>
          <p:cNvPr id="7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C77CB637-DB99-4196-8E7B-56B7EE0775A5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8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29610F57-5F88-4E4F-8229-70FA81CB89A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ECF8DB-E6FD-4A8E-8CD2-1FA1F1A25C3B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5" name="Zástupný symbol pro zápatí 1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963C4F-95B5-43EB-9EA9-1567602B440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C78E17-46A1-4F80-81DE-52849793258E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5" name="Zástupný symbol pro zápatí 1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FCEE3D-5D31-4991-8E25-C4E536B3CE2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8613"/>
            <a:ext cx="8532813" cy="6197600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3238" y="4986338"/>
            <a:ext cx="8183562" cy="1050925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031" name="Zástupný symbol pro text 3"/>
          <p:cNvSpPr>
            <a:spLocks noGrp="1"/>
          </p:cNvSpPr>
          <p:nvPr>
            <p:ph type="body" idx="1"/>
          </p:nvPr>
        </p:nvSpPr>
        <p:spPr bwMode="auto">
          <a:xfrm>
            <a:off x="503238" y="530225"/>
            <a:ext cx="8183562" cy="4187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182880" tIns="9144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663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>
                <a:solidFill>
                  <a:schemeClr val="bg2">
                    <a:shade val="50000"/>
                  </a:schemeClr>
                </a:solidFill>
                <a:latin typeface="+mn-lt"/>
              </a:defRPr>
            </a:lvl1pPr>
            <a:extLst/>
          </a:lstStyle>
          <a:p>
            <a:pPr>
              <a:defRPr/>
            </a:pPr>
            <a:fld id="{5D4748E8-C582-4CB5-8E3C-DB9BBFAB0485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663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>
                <a:solidFill>
                  <a:schemeClr val="bg2">
                    <a:shade val="50000"/>
                  </a:schemeClr>
                </a:solidFill>
                <a:latin typeface="+mn-lt"/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663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>
                <a:solidFill>
                  <a:schemeClr val="bg2">
                    <a:shade val="50000"/>
                  </a:schemeClr>
                </a:solidFill>
                <a:latin typeface="+mn-lt"/>
              </a:defRPr>
            </a:lvl1pPr>
            <a:extLst/>
          </a:lstStyle>
          <a:p>
            <a:pPr>
              <a:defRPr/>
            </a:pPr>
            <a:fld id="{79C56C1F-51FB-4958-868D-138E1D05FF8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1" r:id="rId2"/>
    <p:sldLayoutId id="2147483673" r:id="rId3"/>
    <p:sldLayoutId id="2147483670" r:id="rId4"/>
    <p:sldLayoutId id="2147483669" r:id="rId5"/>
    <p:sldLayoutId id="2147483668" r:id="rId6"/>
    <p:sldLayoutId id="2147483674" r:id="rId7"/>
    <p:sldLayoutId id="2147483667" r:id="rId8"/>
    <p:sldLayoutId id="2147483675" r:id="rId9"/>
    <p:sldLayoutId id="2147483666" r:id="rId10"/>
    <p:sldLayoutId id="2147483665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3600" b="1" kern="1200">
          <a:solidFill>
            <a:srgbClr val="FF8D3E"/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600" b="1">
          <a:solidFill>
            <a:srgbClr val="FF8D3E"/>
          </a:solidFill>
          <a:latin typeface="Verdana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600" b="1">
          <a:solidFill>
            <a:srgbClr val="FF8D3E"/>
          </a:solidFill>
          <a:latin typeface="Verdana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600" b="1">
          <a:solidFill>
            <a:srgbClr val="FF8D3E"/>
          </a:solidFill>
          <a:latin typeface="Verdana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600" b="1">
          <a:solidFill>
            <a:srgbClr val="FF8D3E"/>
          </a:solidFill>
          <a:latin typeface="Verdana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 b="1">
          <a:solidFill>
            <a:srgbClr val="FF8D3E"/>
          </a:solidFill>
          <a:latin typeface="Verdana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 b="1">
          <a:solidFill>
            <a:srgbClr val="FF8D3E"/>
          </a:solidFill>
          <a:latin typeface="Verdana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 b="1">
          <a:solidFill>
            <a:srgbClr val="FF8D3E"/>
          </a:solidFill>
          <a:latin typeface="Verdana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 b="1">
          <a:solidFill>
            <a:srgbClr val="FF8D3E"/>
          </a:solidFill>
          <a:latin typeface="Verdana" pitchFamily="34" charset="0"/>
        </a:defRPr>
      </a:lvl9pPr>
      <a:extLst/>
    </p:titleStyle>
    <p:bodyStyle>
      <a:lvl1pPr marL="265113" indent="-265113" algn="l" rtl="0" eaLnBrk="0" fontAlgn="base" hangingPunct="0">
        <a:spcBef>
          <a:spcPts val="25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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547688" indent="-200025" algn="l" rtl="0" eaLnBrk="0" fontAlgn="base" hangingPunct="0">
        <a:spcBef>
          <a:spcPts val="250"/>
        </a:spcBef>
        <a:spcAft>
          <a:spcPct val="0"/>
        </a:spcAft>
        <a:buClr>
          <a:schemeClr val="accent1"/>
        </a:buClr>
        <a:buSzPct val="100000"/>
        <a:buFont typeface="Verdana" pitchFamily="34" charset="0"/>
        <a:buChar char="◦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5813" indent="-182563" algn="l" rtl="0" eaLnBrk="0" fontAlgn="base" hangingPunct="0">
        <a:spcBef>
          <a:spcPts val="250"/>
        </a:spcBef>
        <a:spcAft>
          <a:spcPct val="0"/>
        </a:spcAft>
        <a:buClr>
          <a:srgbClr val="ED3742"/>
        </a:buClr>
        <a:buSzPct val="100000"/>
        <a:buFont typeface="Wingdings 2" pitchFamily="18" charset="2"/>
        <a:buChar char=""/>
        <a:defRPr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3938" indent="-182563" algn="l" rtl="0" eaLnBrk="0" fontAlgn="base" hangingPunct="0">
        <a:spcBef>
          <a:spcPts val="225"/>
        </a:spcBef>
        <a:spcAft>
          <a:spcPct val="0"/>
        </a:spcAft>
        <a:buClr>
          <a:srgbClr val="ED3742"/>
        </a:buClr>
        <a:buSzPct val="112000"/>
        <a:buFont typeface="Verdana" pitchFamily="34" charset="0"/>
        <a:buChar char="◦"/>
        <a:defRPr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79525" indent="-182563" algn="l" rtl="0" eaLnBrk="0" fontAlgn="base" hangingPunct="0">
        <a:spcBef>
          <a:spcPts val="250"/>
        </a:spcBef>
        <a:spcAft>
          <a:spcPct val="0"/>
        </a:spcAft>
        <a:buClr>
          <a:srgbClr val="4A85BF"/>
        </a:buClr>
        <a:buSzPct val="100000"/>
        <a:buFont typeface="Wingdings 2" pitchFamily="18" charset="2"/>
        <a:buChar char="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://www.projezirko.cz/index.php?page=clanky&amp;idc=1071" TargetMode="External"/><Relationship Id="rId3" Type="http://schemas.openxmlformats.org/officeDocument/2006/relationships/hyperlink" Target="http://oulipova.cz/vyuka/prs/mat/operace_deleni.html" TargetMode="External"/><Relationship Id="rId7" Type="http://schemas.openxmlformats.org/officeDocument/2006/relationships/hyperlink" Target="http://www.picstopin.com/2560/rybka-kotek-akwarium-na-pulpit/http:||www*tapeta-kotek-rybka-akwarium*na-pulpit*com|zdjecia|kotek-rybka-akwarium*jpeg/" TargetMode="External"/><Relationship Id="rId2" Type="http://schemas.openxmlformats.org/officeDocument/2006/relationships/hyperlink" Target="http://cs.wikipedia.org/wiki/Soubor:Divide20by4.sv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globos.cz/balonky.php" TargetMode="External"/><Relationship Id="rId5" Type="http://schemas.openxmlformats.org/officeDocument/2006/relationships/hyperlink" Target="http://totally-clover.blog.cz/" TargetMode="External"/><Relationship Id="rId4" Type="http://schemas.openxmlformats.org/officeDocument/2006/relationships/hyperlink" Target="http://www.dokonalazena.cz/aromaterapie/etericky-olej-pomeranc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650" y="2133600"/>
            <a:ext cx="7772400" cy="1443038"/>
          </a:xfrm>
        </p:spPr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z="8000" dirty="0" smtClean="0">
                <a:latin typeface="Times New Roman" pitchFamily="18" charset="0"/>
                <a:cs typeface="Times New Roman" pitchFamily="18" charset="0"/>
              </a:rPr>
              <a:t>DĚLENÍ</a:t>
            </a:r>
            <a:endParaRPr lang="cs-CZ" sz="8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55650" y="476250"/>
            <a:ext cx="7772400" cy="1439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339" name="Podnadpis 2"/>
          <p:cNvSpPr>
            <a:spLocks/>
          </p:cNvSpPr>
          <p:nvPr/>
        </p:nvSpPr>
        <p:spPr bwMode="auto">
          <a:xfrm>
            <a:off x="1331913" y="3716338"/>
            <a:ext cx="6553200" cy="2808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ctr">
              <a:lnSpc>
                <a:spcPct val="80000"/>
              </a:lnSpc>
              <a:spcBef>
                <a:spcPts val="250"/>
              </a:spcBef>
              <a:buClr>
                <a:schemeClr val="accent1"/>
              </a:buClr>
              <a:buSzPct val="80000"/>
              <a:buFont typeface="Wingdings 2" pitchFamily="18" charset="2"/>
              <a:buNone/>
            </a:pPr>
            <a:r>
              <a:rPr lang="cs-CZ" sz="1500" b="1">
                <a:latin typeface="Times New Roman" pitchFamily="18" charset="0"/>
                <a:cs typeface="Times New Roman" pitchFamily="18" charset="0"/>
              </a:rPr>
              <a:t>Název školy: </a:t>
            </a:r>
            <a:r>
              <a:rPr lang="cs-CZ" sz="1500">
                <a:latin typeface="Times New Roman" pitchFamily="18" charset="0"/>
                <a:cs typeface="Times New Roman" pitchFamily="18" charset="0"/>
              </a:rPr>
              <a:t>Základní škola a mateřská škola Bělá</a:t>
            </a:r>
          </a:p>
          <a:p>
            <a:pPr algn="ctr">
              <a:lnSpc>
                <a:spcPct val="80000"/>
              </a:lnSpc>
              <a:spcBef>
                <a:spcPts val="250"/>
              </a:spcBef>
              <a:buClr>
                <a:schemeClr val="accent1"/>
              </a:buClr>
              <a:buSzPct val="80000"/>
              <a:buFont typeface="Wingdings 2" pitchFamily="18" charset="2"/>
              <a:buNone/>
            </a:pPr>
            <a:r>
              <a:rPr lang="cs-CZ" sz="1500" b="1">
                <a:latin typeface="Times New Roman" pitchFamily="18" charset="0"/>
                <a:cs typeface="Times New Roman" pitchFamily="18" charset="0"/>
              </a:rPr>
              <a:t>Autor: </a:t>
            </a:r>
            <a:r>
              <a:rPr lang="cs-CZ" sz="1500">
                <a:latin typeface="Times New Roman" pitchFamily="18" charset="0"/>
                <a:cs typeface="Times New Roman" pitchFamily="18" charset="0"/>
              </a:rPr>
              <a:t>Mgr. Ivana Pavlíčková</a:t>
            </a:r>
          </a:p>
          <a:p>
            <a:pPr algn="ctr">
              <a:lnSpc>
                <a:spcPct val="80000"/>
              </a:lnSpc>
              <a:spcBef>
                <a:spcPts val="250"/>
              </a:spcBef>
              <a:buClr>
                <a:schemeClr val="accent1"/>
              </a:buClr>
              <a:buSzPct val="80000"/>
              <a:buFont typeface="Wingdings 2" pitchFamily="18" charset="2"/>
              <a:buNone/>
            </a:pPr>
            <a:r>
              <a:rPr lang="cs-CZ" sz="1500" b="1">
                <a:latin typeface="Times New Roman" pitchFamily="18" charset="0"/>
                <a:cs typeface="Times New Roman" pitchFamily="18" charset="0"/>
              </a:rPr>
              <a:t>Název: </a:t>
            </a:r>
            <a:r>
              <a:rPr lang="cs-CZ" sz="1500">
                <a:latin typeface="Times New Roman" pitchFamily="18" charset="0"/>
              </a:rPr>
              <a:t>VY_32_INOVACE_01_Deleni</a:t>
            </a:r>
            <a:endParaRPr lang="cs-CZ" sz="1500">
              <a:latin typeface="Times New Roman" pitchFamily="18" charset="0"/>
              <a:cs typeface="Times New Roman" pitchFamily="18" charset="0"/>
            </a:endParaRPr>
          </a:p>
          <a:p>
            <a:pPr algn="ctr">
              <a:lnSpc>
                <a:spcPct val="80000"/>
              </a:lnSpc>
              <a:spcBef>
                <a:spcPts val="250"/>
              </a:spcBef>
              <a:buClr>
                <a:schemeClr val="accent1"/>
              </a:buClr>
              <a:buSzPct val="80000"/>
              <a:buFont typeface="Wingdings 2" pitchFamily="18" charset="2"/>
              <a:buNone/>
            </a:pPr>
            <a:r>
              <a:rPr lang="cs-CZ" sz="1500" b="1">
                <a:latin typeface="Times New Roman" pitchFamily="18" charset="0"/>
                <a:cs typeface="Times New Roman" pitchFamily="18" charset="0"/>
              </a:rPr>
              <a:t>Období: </a:t>
            </a:r>
            <a:r>
              <a:rPr lang="cs-CZ" sz="1500">
                <a:latin typeface="Times New Roman" pitchFamily="18" charset="0"/>
                <a:cs typeface="Times New Roman" pitchFamily="18" charset="0"/>
              </a:rPr>
              <a:t>leden 2013 – červen 2013</a:t>
            </a:r>
          </a:p>
          <a:p>
            <a:pPr algn="ctr">
              <a:lnSpc>
                <a:spcPct val="80000"/>
              </a:lnSpc>
              <a:spcBef>
                <a:spcPts val="250"/>
              </a:spcBef>
              <a:buClr>
                <a:schemeClr val="accent1"/>
              </a:buClr>
              <a:buSzPct val="80000"/>
              <a:buFont typeface="Wingdings 2" pitchFamily="18" charset="2"/>
              <a:buNone/>
            </a:pPr>
            <a:r>
              <a:rPr lang="cs-CZ" sz="1500" b="1">
                <a:latin typeface="Times New Roman" pitchFamily="18" charset="0"/>
                <a:cs typeface="Times New Roman" pitchFamily="18" charset="0"/>
              </a:rPr>
              <a:t>Vzdělávací oblast: Matematika a její aplikace</a:t>
            </a:r>
            <a:endParaRPr lang="cs-CZ" sz="1500">
              <a:latin typeface="Times New Roman" pitchFamily="18" charset="0"/>
              <a:cs typeface="Times New Roman" pitchFamily="18" charset="0"/>
            </a:endParaRPr>
          </a:p>
          <a:p>
            <a:pPr algn="ctr">
              <a:lnSpc>
                <a:spcPct val="80000"/>
              </a:lnSpc>
              <a:spcBef>
                <a:spcPts val="250"/>
              </a:spcBef>
              <a:buClr>
                <a:schemeClr val="accent1"/>
              </a:buClr>
              <a:buSzPct val="80000"/>
              <a:buFont typeface="Wingdings 2" pitchFamily="18" charset="2"/>
              <a:buNone/>
            </a:pPr>
            <a:r>
              <a:rPr lang="cs-CZ" sz="1500" b="1">
                <a:latin typeface="Times New Roman" pitchFamily="18" charset="0"/>
                <a:cs typeface="Times New Roman" pitchFamily="18" charset="0"/>
              </a:rPr>
              <a:t>Téma hodiny: </a:t>
            </a:r>
            <a:r>
              <a:rPr lang="cs-CZ" sz="1500">
                <a:latin typeface="Times New Roman" pitchFamily="18" charset="0"/>
                <a:cs typeface="Times New Roman" pitchFamily="18" charset="0"/>
              </a:rPr>
              <a:t>Dělení</a:t>
            </a:r>
          </a:p>
          <a:p>
            <a:pPr algn="ctr">
              <a:lnSpc>
                <a:spcPct val="80000"/>
              </a:lnSpc>
              <a:spcBef>
                <a:spcPts val="250"/>
              </a:spcBef>
              <a:buClr>
                <a:schemeClr val="accent1"/>
              </a:buClr>
              <a:buSzPct val="80000"/>
              <a:buFont typeface="Wingdings 2" pitchFamily="18" charset="2"/>
              <a:buNone/>
            </a:pPr>
            <a:r>
              <a:rPr lang="cs-CZ" sz="1500" b="1">
                <a:latin typeface="Times New Roman" pitchFamily="18" charset="0"/>
                <a:cs typeface="Times New Roman" pitchFamily="18" charset="0"/>
              </a:rPr>
              <a:t>Ročník: </a:t>
            </a:r>
            <a:r>
              <a:rPr lang="cs-CZ" sz="1500">
                <a:latin typeface="Times New Roman" pitchFamily="18" charset="0"/>
                <a:cs typeface="Times New Roman" pitchFamily="18" charset="0"/>
              </a:rPr>
              <a:t>2.</a:t>
            </a:r>
          </a:p>
          <a:p>
            <a:pPr algn="ctr">
              <a:lnSpc>
                <a:spcPct val="80000"/>
              </a:lnSpc>
              <a:spcBef>
                <a:spcPts val="250"/>
              </a:spcBef>
              <a:buClr>
                <a:schemeClr val="accent1"/>
              </a:buClr>
              <a:buSzPct val="80000"/>
              <a:buFont typeface="Wingdings 2" pitchFamily="18" charset="2"/>
              <a:buNone/>
            </a:pPr>
            <a:r>
              <a:rPr lang="cs-CZ" sz="1500" b="1">
                <a:latin typeface="Times New Roman" pitchFamily="18" charset="0"/>
                <a:cs typeface="Times New Roman" pitchFamily="18" charset="0"/>
              </a:rPr>
              <a:t>Číslo a název klíčové aktivity: </a:t>
            </a:r>
            <a:r>
              <a:rPr lang="cs-CZ" sz="1500">
                <a:latin typeface="Times New Roman" pitchFamily="18" charset="0"/>
              </a:rPr>
              <a:t>III/2 Inovace a zkvalitnění výuky prostřednictvím ICT</a:t>
            </a:r>
            <a:endParaRPr lang="cs-CZ" sz="1500">
              <a:latin typeface="Times New Roman" pitchFamily="18" charset="0"/>
              <a:cs typeface="Times New Roman" pitchFamily="18" charset="0"/>
            </a:endParaRPr>
          </a:p>
          <a:p>
            <a:pPr algn="ctr">
              <a:lnSpc>
                <a:spcPct val="80000"/>
              </a:lnSpc>
              <a:spcBef>
                <a:spcPts val="250"/>
              </a:spcBef>
              <a:buClr>
                <a:schemeClr val="accent1"/>
              </a:buClr>
              <a:buSzPct val="80000"/>
              <a:buFont typeface="Wingdings 2" pitchFamily="18" charset="2"/>
              <a:buNone/>
            </a:pPr>
            <a:r>
              <a:rPr lang="cs-CZ" sz="1500" b="1">
                <a:latin typeface="Times New Roman" pitchFamily="18" charset="0"/>
                <a:cs typeface="Times New Roman" pitchFamily="18" charset="0"/>
              </a:rPr>
              <a:t>Číslo projektu: </a:t>
            </a:r>
            <a:r>
              <a:rPr lang="cs-CZ" sz="1500">
                <a:latin typeface="Times New Roman" pitchFamily="18" charset="0"/>
              </a:rPr>
              <a:t>CZ.1.07/1.4.00/21.1334</a:t>
            </a:r>
            <a:endParaRPr lang="cs-CZ" sz="1500">
              <a:latin typeface="Times New Roman" pitchFamily="18" charset="0"/>
              <a:cs typeface="Times New Roman" pitchFamily="18" charset="0"/>
            </a:endParaRPr>
          </a:p>
          <a:p>
            <a:pPr algn="ctr">
              <a:lnSpc>
                <a:spcPct val="80000"/>
              </a:lnSpc>
              <a:spcBef>
                <a:spcPts val="250"/>
              </a:spcBef>
              <a:buClr>
                <a:schemeClr val="accent1"/>
              </a:buClr>
              <a:buSzPct val="80000"/>
              <a:buFont typeface="Wingdings 2" pitchFamily="18" charset="2"/>
              <a:buNone/>
            </a:pPr>
            <a:endParaRPr lang="cs-CZ" sz="1300" b="1">
              <a:latin typeface="Times New Roman" pitchFamily="18" charset="0"/>
              <a:cs typeface="Times New Roman" pitchFamily="18" charset="0"/>
            </a:endParaRPr>
          </a:p>
          <a:p>
            <a:pPr algn="ctr">
              <a:lnSpc>
                <a:spcPct val="80000"/>
              </a:lnSpc>
              <a:spcBef>
                <a:spcPts val="250"/>
              </a:spcBef>
              <a:buClr>
                <a:schemeClr val="accent1"/>
              </a:buClr>
              <a:buSzPct val="80000"/>
              <a:buFont typeface="Wingdings 2" pitchFamily="18" charset="2"/>
              <a:buNone/>
            </a:pPr>
            <a:endParaRPr lang="cs-CZ" sz="800">
              <a:solidFill>
                <a:schemeClr val="tx2"/>
              </a:solidFill>
              <a:latin typeface="Verdan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sah 2"/>
          <p:cNvSpPr>
            <a:spLocks noGrp="1"/>
          </p:cNvSpPr>
          <p:nvPr>
            <p:ph idx="1"/>
          </p:nvPr>
        </p:nvSpPr>
        <p:spPr>
          <a:xfrm>
            <a:off x="503238" y="530225"/>
            <a:ext cx="8183562" cy="5562600"/>
          </a:xfrm>
        </p:spPr>
        <p:txBody>
          <a:bodyPr/>
          <a:lstStyle/>
          <a:p>
            <a:pPr eaLnBrk="1" hangingPunct="1">
              <a:buFont typeface="Wingdings 2" pitchFamily="18" charset="2"/>
              <a:buNone/>
            </a:pPr>
            <a:r>
              <a:rPr lang="cs-CZ" b="1" smtClean="0"/>
              <a:t>Při dělení rozdělujeme první číslo</a:t>
            </a:r>
            <a:r>
              <a:rPr lang="cs-CZ" smtClean="0"/>
              <a:t> (dělence) </a:t>
            </a:r>
            <a:r>
              <a:rPr lang="cs-CZ" b="1" smtClean="0"/>
              <a:t>na tolik stejných částí, kolik je číslo druhé</a:t>
            </a:r>
            <a:r>
              <a:rPr lang="cs-CZ" smtClean="0"/>
              <a:t> (dělitel).</a:t>
            </a:r>
            <a:r>
              <a:rPr lang="cs-CZ" b="1" smtClean="0"/>
              <a:t>Výsledkem je velikost jedné části</a:t>
            </a:r>
            <a:r>
              <a:rPr lang="cs-CZ" smtClean="0"/>
              <a:t>.</a:t>
            </a:r>
          </a:p>
        </p:txBody>
      </p:sp>
      <p:pic>
        <p:nvPicPr>
          <p:cNvPr id="15362" name="Picture 2" descr="http://oulipova.cz/vyuka/prs/mat/highslide/img/operace_deleni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843213" y="2420938"/>
            <a:ext cx="3627437" cy="3414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pull dir="l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Zástupný symbol pro obsah 2"/>
          <p:cNvSpPr>
            <a:spLocks noGrp="1"/>
          </p:cNvSpPr>
          <p:nvPr>
            <p:ph idx="1"/>
          </p:nvPr>
        </p:nvSpPr>
        <p:spPr>
          <a:xfrm>
            <a:off x="503238" y="530225"/>
            <a:ext cx="8183562" cy="5562600"/>
          </a:xfrm>
        </p:spPr>
        <p:txBody>
          <a:bodyPr/>
          <a:lstStyle/>
          <a:p>
            <a:pPr eaLnBrk="1" hangingPunct="1">
              <a:buFont typeface="Wingdings 2" pitchFamily="18" charset="2"/>
              <a:buNone/>
            </a:pPr>
            <a:r>
              <a:rPr lang="cs-CZ" smtClean="0"/>
              <a:t>Rozděl 15 pomerančů do 3 talířků. Kolik pomerančů bude v jednom talíři?</a:t>
            </a:r>
          </a:p>
        </p:txBody>
      </p:sp>
      <p:pic>
        <p:nvPicPr>
          <p:cNvPr id="16386" name="Picture 2" descr="http://dokonalazena.cz/wp-content/uploads/2013/02/rs_pomeranc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292725" y="3500438"/>
            <a:ext cx="852488" cy="865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7" name="Picture 2" descr="http://dokonalazena.cz/wp-content/uploads/2013/02/rs_pomeranc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211638" y="2060575"/>
            <a:ext cx="852487" cy="863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8" name="Picture 2" descr="http://dokonalazena.cz/wp-content/uploads/2013/02/rs_pomeranc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851275" y="3429000"/>
            <a:ext cx="852488" cy="863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9" name="Picture 2" descr="http://dokonalazena.cz/wp-content/uploads/2013/02/rs_pomeranc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84213" y="4724400"/>
            <a:ext cx="852487" cy="865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0" name="Picture 2" descr="http://dokonalazena.cz/wp-content/uploads/2013/02/rs_pomeranc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411413" y="3429000"/>
            <a:ext cx="852487" cy="863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1" name="Picture 2" descr="http://dokonalazena.cz/wp-content/uploads/2013/02/rs_pomeranc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763713" y="1916113"/>
            <a:ext cx="852487" cy="865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2" name="Picture 2" descr="http://dokonalazena.cz/wp-content/uploads/2013/02/rs_pomeranc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380288" y="4797425"/>
            <a:ext cx="852487" cy="863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3" name="Picture 2" descr="http://dokonalazena.cz/wp-content/uploads/2013/02/rs_pomeranc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667625" y="3716338"/>
            <a:ext cx="854075" cy="865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4" name="Picture 2" descr="http://dokonalazena.cz/wp-content/uploads/2013/02/rs_pomeranc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364163" y="2492375"/>
            <a:ext cx="852487" cy="865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5" name="Picture 2" descr="http://dokonalazena.cz/wp-content/uploads/2013/02/rs_pomeranc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596188" y="2492375"/>
            <a:ext cx="852487" cy="865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6" name="Picture 2" descr="http://dokonalazena.cz/wp-content/uploads/2013/02/rs_pomeranc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059113" y="2349500"/>
            <a:ext cx="854075" cy="863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7" name="Picture 2" descr="http://dokonalazena.cz/wp-content/uploads/2013/02/rs_pomeranc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516688" y="1773238"/>
            <a:ext cx="852487" cy="863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8" name="Picture 2" descr="http://dokonalazena.cz/wp-content/uploads/2013/02/rs_pomeranc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84213" y="2205038"/>
            <a:ext cx="852487" cy="863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9" name="Picture 2" descr="http://dokonalazena.cz/wp-content/uploads/2013/02/rs_pomeranc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516688" y="3429000"/>
            <a:ext cx="852487" cy="863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400" name="Picture 2" descr="http://dokonalazena.cz/wp-content/uploads/2013/02/rs_pomeranc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258888" y="3357563"/>
            <a:ext cx="854075" cy="863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401" name="Picture 6" descr="http://www.ikea.com/cz/cs/images/products/skyn-hluboky-talir__0115713_PE269351_S4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339975" y="4508500"/>
            <a:ext cx="1295400" cy="129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402" name="Picture 6" descr="http://www.ikea.com/cz/cs/images/products/skyn-hluboky-talir__0115713_PE269351_S4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995738" y="4508500"/>
            <a:ext cx="1296987" cy="129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403" name="Picture 6" descr="http://www.ikea.com/cz/cs/images/products/skyn-hluboky-talir__0115713_PE269351_S4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795963" y="4508500"/>
            <a:ext cx="1296987" cy="129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3" name="TextovéPole 22"/>
          <p:cNvSpPr txBox="1">
            <a:spLocks noChangeArrowheads="1"/>
          </p:cNvSpPr>
          <p:nvPr/>
        </p:nvSpPr>
        <p:spPr bwMode="auto">
          <a:xfrm>
            <a:off x="2700338" y="4508500"/>
            <a:ext cx="411162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Verdana" pitchFamily="34" charset="0"/>
              </a:rPr>
              <a:t>5</a:t>
            </a:r>
            <a:endParaRPr lang="cs-CZ">
              <a:latin typeface="Verdana" pitchFamily="34" charset="0"/>
            </a:endParaRPr>
          </a:p>
        </p:txBody>
      </p:sp>
      <p:sp>
        <p:nvSpPr>
          <p:cNvPr id="24" name="TextovéPole 23"/>
          <p:cNvSpPr txBox="1">
            <a:spLocks noChangeArrowheads="1"/>
          </p:cNvSpPr>
          <p:nvPr/>
        </p:nvSpPr>
        <p:spPr bwMode="auto">
          <a:xfrm>
            <a:off x="4427538" y="4508500"/>
            <a:ext cx="41275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Verdana" pitchFamily="34" charset="0"/>
              </a:rPr>
              <a:t>5</a:t>
            </a:r>
            <a:endParaRPr lang="cs-CZ">
              <a:latin typeface="Verdana" pitchFamily="34" charset="0"/>
            </a:endParaRPr>
          </a:p>
        </p:txBody>
      </p:sp>
      <p:sp>
        <p:nvSpPr>
          <p:cNvPr id="25" name="TextovéPole 24"/>
          <p:cNvSpPr txBox="1">
            <a:spLocks noChangeArrowheads="1"/>
          </p:cNvSpPr>
          <p:nvPr/>
        </p:nvSpPr>
        <p:spPr bwMode="auto">
          <a:xfrm>
            <a:off x="6227763" y="4508500"/>
            <a:ext cx="41275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Verdana" pitchFamily="34" charset="0"/>
              </a:rPr>
              <a:t>5</a:t>
            </a:r>
            <a:endParaRPr lang="cs-CZ">
              <a:latin typeface="Verdana" pitchFamily="34" charset="0"/>
            </a:endParaRP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/>
      <p:bldP spid="24" grpId="0"/>
      <p:bldP spid="2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Zástupný symbol pro obsah 2"/>
          <p:cNvSpPr>
            <a:spLocks noGrp="1"/>
          </p:cNvSpPr>
          <p:nvPr>
            <p:ph idx="1"/>
          </p:nvPr>
        </p:nvSpPr>
        <p:spPr>
          <a:xfrm>
            <a:off x="503238" y="530225"/>
            <a:ext cx="8183562" cy="5562600"/>
          </a:xfrm>
        </p:spPr>
        <p:txBody>
          <a:bodyPr/>
          <a:lstStyle/>
          <a:p>
            <a:pPr eaLnBrk="1" hangingPunct="1">
              <a:buFont typeface="Wingdings 2" pitchFamily="18" charset="2"/>
              <a:buNone/>
            </a:pPr>
            <a:endParaRPr lang="cs-CZ" smtClean="0"/>
          </a:p>
        </p:txBody>
      </p:sp>
      <p:pic>
        <p:nvPicPr>
          <p:cNvPr id="17410" name="Picture 2" descr="Soubor:Divide20by4.sv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268538" y="1196975"/>
            <a:ext cx="3460750" cy="4679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5508625" y="1196975"/>
            <a:ext cx="2713038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latin typeface="Verdana" pitchFamily="34" charset="0"/>
              </a:rPr>
              <a:t>20 : 4 = 5</a:t>
            </a:r>
            <a:endParaRPr lang="cs-CZ" sz="2400" b="1">
              <a:latin typeface="Verdana" pitchFamily="34" charset="0"/>
            </a:endParaRPr>
          </a:p>
        </p:txBody>
      </p:sp>
    </p:spTree>
  </p:cSld>
  <p:clrMapOvr>
    <a:masterClrMapping/>
  </p:clrMapOvr>
  <p:transition>
    <p:cover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Zástupný symbol pro obsah 2"/>
          <p:cNvSpPr>
            <a:spLocks noGrp="1"/>
          </p:cNvSpPr>
          <p:nvPr>
            <p:ph idx="1"/>
          </p:nvPr>
        </p:nvSpPr>
        <p:spPr>
          <a:xfrm>
            <a:off x="503238" y="530225"/>
            <a:ext cx="8183562" cy="5491163"/>
          </a:xfrm>
        </p:spPr>
        <p:txBody>
          <a:bodyPr/>
          <a:lstStyle/>
          <a:p>
            <a:pPr eaLnBrk="1" hangingPunct="1">
              <a:buFont typeface="Wingdings 2" pitchFamily="18" charset="2"/>
              <a:buNone/>
            </a:pPr>
            <a:r>
              <a:rPr lang="cs-CZ" smtClean="0"/>
              <a:t>Paní učitelka přinesla 30 balónků. Ve třídě má 10 dětí. Kolik balónků každý žák dostane?</a:t>
            </a:r>
          </a:p>
          <a:p>
            <a:pPr eaLnBrk="1" hangingPunct="1">
              <a:buFont typeface="Wingdings 2" pitchFamily="18" charset="2"/>
              <a:buNone/>
            </a:pPr>
            <a:endParaRPr lang="cs-CZ" smtClean="0"/>
          </a:p>
          <a:p>
            <a:pPr eaLnBrk="1" hangingPunct="1">
              <a:buFont typeface="Wingdings 2" pitchFamily="18" charset="2"/>
              <a:buNone/>
            </a:pPr>
            <a:endParaRPr lang="cs-CZ" smtClean="0"/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1908175" y="2997200"/>
            <a:ext cx="639763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Verdana" pitchFamily="34" charset="0"/>
              </a:rPr>
              <a:t>30</a:t>
            </a:r>
            <a:endParaRPr lang="cs-CZ">
              <a:latin typeface="Verdana" pitchFamily="34" charset="0"/>
            </a:endParaRP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2484438" y="2997200"/>
            <a:ext cx="347662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Verdana" pitchFamily="34" charset="0"/>
              </a:rPr>
              <a:t>:</a:t>
            </a:r>
            <a:endParaRPr lang="cs-CZ">
              <a:latin typeface="Verdana" pitchFamily="34" charset="0"/>
            </a:endParaRP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2771775" y="2997200"/>
            <a:ext cx="639763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Verdana" pitchFamily="34" charset="0"/>
              </a:rPr>
              <a:t>10</a:t>
            </a:r>
            <a:endParaRPr lang="cs-CZ">
              <a:latin typeface="Verdana" pitchFamily="34" charset="0"/>
            </a:endParaRP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3203575" y="2997200"/>
            <a:ext cx="477838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Verdana" pitchFamily="34" charset="0"/>
              </a:rPr>
              <a:t>=</a:t>
            </a:r>
            <a:endParaRPr lang="cs-CZ">
              <a:latin typeface="Verdana" pitchFamily="34" charset="0"/>
            </a:endParaRP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3635375" y="2997200"/>
            <a:ext cx="412750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Verdana" pitchFamily="34" charset="0"/>
              </a:rPr>
              <a:t>3</a:t>
            </a:r>
            <a:endParaRPr lang="cs-CZ">
              <a:latin typeface="Verdana" pitchFamily="34" charset="0"/>
            </a:endParaRPr>
          </a:p>
        </p:txBody>
      </p:sp>
      <p:pic>
        <p:nvPicPr>
          <p:cNvPr id="18439" name="Picture 4" descr="http://www.globos.cz/_derived/balonky-pastelove.gi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859338" y="1773238"/>
            <a:ext cx="3251200" cy="3898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755650" y="4941888"/>
            <a:ext cx="5821363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Verdana" pitchFamily="34" charset="0"/>
              </a:rPr>
              <a:t>Každý žák si odnese 3 balónky.</a:t>
            </a:r>
            <a:endParaRPr lang="cs-CZ">
              <a:latin typeface="Verdana" pitchFamily="34" charset="0"/>
            </a:endParaRPr>
          </a:p>
        </p:txBody>
      </p:sp>
    </p:spTree>
  </p:cSld>
  <p:clrMapOvr>
    <a:masterClrMapping/>
  </p:clrMapOvr>
  <p:transition>
    <p:diamond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/>
      <p:bldP spid="8" grpId="0"/>
      <p:bldP spid="9" grpId="0"/>
      <p:bldP spid="10" grpId="0"/>
      <p:bldP spid="1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Zástupný symbol pro obsah 2"/>
          <p:cNvSpPr>
            <a:spLocks noGrp="1"/>
          </p:cNvSpPr>
          <p:nvPr>
            <p:ph idx="1"/>
          </p:nvPr>
        </p:nvSpPr>
        <p:spPr>
          <a:xfrm>
            <a:off x="503238" y="530225"/>
            <a:ext cx="8183562" cy="5491163"/>
          </a:xfrm>
        </p:spPr>
        <p:txBody>
          <a:bodyPr/>
          <a:lstStyle/>
          <a:p>
            <a:pPr algn="ctr" eaLnBrk="1" hangingPunct="1">
              <a:buFont typeface="Wingdings 2" pitchFamily="18" charset="2"/>
              <a:buNone/>
            </a:pPr>
            <a:r>
              <a:rPr lang="cs-CZ" smtClean="0"/>
              <a:t>Rozděl rybičky kočce po 5</a:t>
            </a:r>
          </a:p>
        </p:txBody>
      </p:sp>
      <p:pic>
        <p:nvPicPr>
          <p:cNvPr id="19458" name="Picture 2" descr="http://www.tapeta-kotek-rybka-akwarium.na-pulpit.com/zdjecia/kotek-rybka-akwarium.jpe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987675" y="3933825"/>
            <a:ext cx="3225800" cy="2016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59" name="Picture 4" descr="http://www.projezirko.cz/clanky/2011-10-20_11-10-512commet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 rot="-830620">
            <a:off x="1476375" y="1268413"/>
            <a:ext cx="719138" cy="72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0" name="Picture 4" descr="http://www.projezirko.cz/clanky/2011-10-20_11-10-512commet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84213" y="1268413"/>
            <a:ext cx="719137" cy="72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1" name="Picture 4" descr="http://www.projezirko.cz/clanky/2011-10-20_11-10-512commet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 rot="830097">
            <a:off x="2268538" y="1268413"/>
            <a:ext cx="719137" cy="72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2" name="Picture 4" descr="http://www.projezirko.cz/clanky/2011-10-20_11-10-512commet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 rot="-1926479">
            <a:off x="3059113" y="1268413"/>
            <a:ext cx="720725" cy="72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3" name="Picture 4" descr="http://www.projezirko.cz/clanky/2011-10-20_11-10-512commet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 rot="1161059">
            <a:off x="1214438" y="2087563"/>
            <a:ext cx="720725" cy="72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4" name="Picture 4" descr="http://www.projezirko.cz/clanky/2011-10-20_11-10-512commet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 rot="-616199">
            <a:off x="7510463" y="2190750"/>
            <a:ext cx="720725" cy="72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5" name="Picture 4" descr="http://www.projezirko.cz/clanky/2011-10-20_11-10-512commet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 rot="-821092">
            <a:off x="6516688" y="2205038"/>
            <a:ext cx="719137" cy="719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6" name="Picture 4" descr="http://www.projezirko.cz/clanky/2011-10-20_11-10-512commet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 rot="682267">
            <a:off x="5651500" y="2205038"/>
            <a:ext cx="720725" cy="719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7" name="Picture 4" descr="http://www.projezirko.cz/clanky/2011-10-20_11-10-512commet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 rot="-2336064">
            <a:off x="4787900" y="2205038"/>
            <a:ext cx="720725" cy="719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8" name="Picture 4" descr="http://www.projezirko.cz/clanky/2011-10-20_11-10-512commet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 rot="592983">
            <a:off x="3924300" y="2205038"/>
            <a:ext cx="719138" cy="719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9" name="Picture 4" descr="http://www.projezirko.cz/clanky/2011-10-20_11-10-512commet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 rot="974033">
            <a:off x="3059113" y="2205038"/>
            <a:ext cx="720725" cy="719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70" name="Picture 4" descr="http://www.projezirko.cz/clanky/2011-10-20_11-10-512commet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 rot="-2002455">
            <a:off x="2195513" y="2205038"/>
            <a:ext cx="720725" cy="719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71" name="Picture 4" descr="http://www.projezirko.cz/clanky/2011-10-20_11-10-512commet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 rot="-2192865">
            <a:off x="7092950" y="1341438"/>
            <a:ext cx="719138" cy="719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72" name="Picture 4" descr="http://www.projezirko.cz/clanky/2011-10-20_11-10-512commet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 rot="899710">
            <a:off x="6227763" y="1341438"/>
            <a:ext cx="720725" cy="719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73" name="Picture 4" descr="http://www.projezirko.cz/clanky/2011-10-20_11-10-512commet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 rot="1770469">
            <a:off x="5435600" y="1268413"/>
            <a:ext cx="720725" cy="72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" name="Elipsa 19"/>
          <p:cNvSpPr/>
          <p:nvPr/>
        </p:nvSpPr>
        <p:spPr>
          <a:xfrm>
            <a:off x="4067175" y="1196975"/>
            <a:ext cx="1152525" cy="719138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15</a:t>
            </a:r>
          </a:p>
        </p:txBody>
      </p:sp>
      <p:sp>
        <p:nvSpPr>
          <p:cNvPr id="21" name="Elipsa 20"/>
          <p:cNvSpPr/>
          <p:nvPr/>
        </p:nvSpPr>
        <p:spPr>
          <a:xfrm>
            <a:off x="3275856" y="3068960"/>
            <a:ext cx="2520280" cy="720080"/>
          </a:xfrm>
          <a:prstGeom prst="ellipse">
            <a:avLst/>
          </a:prstGeo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15 : 5 = 3</a:t>
            </a:r>
          </a:p>
        </p:txBody>
      </p:sp>
    </p:spTree>
  </p:cSld>
  <p:clrMapOvr>
    <a:masterClrMapping/>
  </p:clrMapOvr>
  <p:transition>
    <p:blinds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Zástupný symbol pro obsah 2"/>
          <p:cNvSpPr>
            <a:spLocks noGrp="1"/>
          </p:cNvSpPr>
          <p:nvPr>
            <p:ph idx="1"/>
          </p:nvPr>
        </p:nvSpPr>
        <p:spPr>
          <a:xfrm>
            <a:off x="503238" y="530225"/>
            <a:ext cx="8183562" cy="5491163"/>
          </a:xfrm>
        </p:spPr>
        <p:txBody>
          <a:bodyPr/>
          <a:lstStyle/>
          <a:p>
            <a:pPr eaLnBrk="1" hangingPunct="1">
              <a:buFont typeface="Wingdings 2" pitchFamily="18" charset="2"/>
              <a:buNone/>
            </a:pPr>
            <a:endParaRPr lang="cs-CZ" smtClean="0"/>
          </a:p>
        </p:txBody>
      </p:sp>
      <p:pic>
        <p:nvPicPr>
          <p:cNvPr id="20482" name="Picture 2" descr="http://images2.wikia.nocookie.net/__cb20111117210329/fantendo/images/6/6c/Super_mario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843213" y="692150"/>
            <a:ext cx="4200525" cy="5113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Elipsa 4"/>
          <p:cNvSpPr/>
          <p:nvPr/>
        </p:nvSpPr>
        <p:spPr>
          <a:xfrm>
            <a:off x="1187450" y="1341438"/>
            <a:ext cx="2447925" cy="1295400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Dobrá práce</a:t>
            </a:r>
          </a:p>
        </p:txBody>
      </p:sp>
    </p:spTree>
  </p:cSld>
  <p:clrMapOvr>
    <a:masterClrMapping/>
  </p:clrMapOvr>
  <p:transition>
    <p:wipe dir="u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250"/>
            <a:ext cx="8229600" cy="5649913"/>
          </a:xfrm>
        </p:spPr>
        <p:txBody>
          <a:bodyPr>
            <a:normAutofit fontScale="85000" lnSpcReduction="20000"/>
          </a:bodyPr>
          <a:lstStyle/>
          <a:p>
            <a:pPr marL="265176" indent="-265176"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/>
              <a:t>Zdroje</a:t>
            </a:r>
          </a:p>
          <a:p>
            <a:pPr marL="265176" indent="-265176"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>
                <a:hlinkClick r:id="rId2"/>
              </a:rPr>
              <a:t>http://cs.wikipedia.org/wiki/Soubor:Divide20by4.svg</a:t>
            </a:r>
            <a:endParaRPr lang="cs-CZ" dirty="0" smtClean="0"/>
          </a:p>
          <a:p>
            <a:pPr marL="265176" indent="-265176"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>
                <a:hlinkClick r:id="rId3"/>
              </a:rPr>
              <a:t>http://oulipova.cz/vyuka/prs/mat/operace_deleni.html</a:t>
            </a:r>
            <a:endParaRPr lang="cs-CZ" dirty="0" smtClean="0"/>
          </a:p>
          <a:p>
            <a:pPr marL="265176" indent="-265176"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>
                <a:hlinkClick r:id="rId4"/>
              </a:rPr>
              <a:t>http://www.</a:t>
            </a:r>
            <a:r>
              <a:rPr lang="cs-CZ" dirty="0" err="1" smtClean="0">
                <a:hlinkClick r:id="rId4"/>
              </a:rPr>
              <a:t>dokonalazena.cz</a:t>
            </a:r>
            <a:r>
              <a:rPr lang="cs-CZ" dirty="0" smtClean="0">
                <a:hlinkClick r:id="rId4"/>
              </a:rPr>
              <a:t>/aromaterapie/</a:t>
            </a:r>
            <a:r>
              <a:rPr lang="cs-CZ" dirty="0" err="1" smtClean="0">
                <a:hlinkClick r:id="rId4"/>
              </a:rPr>
              <a:t>etericky</a:t>
            </a:r>
            <a:r>
              <a:rPr lang="cs-CZ" dirty="0" smtClean="0">
                <a:hlinkClick r:id="rId4"/>
              </a:rPr>
              <a:t>-olej-</a:t>
            </a:r>
            <a:r>
              <a:rPr lang="cs-CZ" dirty="0" err="1" smtClean="0">
                <a:hlinkClick r:id="rId4"/>
              </a:rPr>
              <a:t>pomeranc</a:t>
            </a:r>
            <a:r>
              <a:rPr lang="cs-CZ" dirty="0" smtClean="0">
                <a:hlinkClick r:id="rId4"/>
              </a:rPr>
              <a:t>/</a:t>
            </a:r>
            <a:endParaRPr lang="cs-CZ" dirty="0" smtClean="0"/>
          </a:p>
          <a:p>
            <a:pPr marL="265176" indent="-265176"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>
                <a:hlinkClick r:id="rId5"/>
              </a:rPr>
              <a:t>http://totally-clover.blog.cz/</a:t>
            </a:r>
            <a:endParaRPr lang="cs-CZ" dirty="0" smtClean="0"/>
          </a:p>
          <a:p>
            <a:pPr marL="265176" indent="-265176"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>
                <a:hlinkClick r:id="rId6"/>
              </a:rPr>
              <a:t>http://www.</a:t>
            </a:r>
            <a:r>
              <a:rPr lang="cs-CZ" dirty="0" err="1" smtClean="0">
                <a:hlinkClick r:id="rId6"/>
              </a:rPr>
              <a:t>globos.cz</a:t>
            </a:r>
            <a:r>
              <a:rPr lang="cs-CZ" dirty="0" smtClean="0">
                <a:hlinkClick r:id="rId6"/>
              </a:rPr>
              <a:t>/balonky.</a:t>
            </a:r>
            <a:r>
              <a:rPr lang="cs-CZ" dirty="0" err="1" smtClean="0">
                <a:hlinkClick r:id="rId6"/>
              </a:rPr>
              <a:t>php</a:t>
            </a:r>
            <a:endParaRPr lang="cs-CZ" dirty="0" smtClean="0"/>
          </a:p>
          <a:p>
            <a:pPr marL="265176" indent="-265176"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>
                <a:hlinkClick r:id="rId7"/>
              </a:rPr>
              <a:t>http://www.</a:t>
            </a:r>
            <a:r>
              <a:rPr lang="cs-CZ" dirty="0" err="1" smtClean="0">
                <a:hlinkClick r:id="rId7"/>
              </a:rPr>
              <a:t>picstopin.com</a:t>
            </a:r>
            <a:r>
              <a:rPr lang="cs-CZ" dirty="0" smtClean="0">
                <a:hlinkClick r:id="rId7"/>
              </a:rPr>
              <a:t>/2560/rybka-kotek-</a:t>
            </a:r>
            <a:r>
              <a:rPr lang="cs-CZ" dirty="0" err="1" smtClean="0">
                <a:hlinkClick r:id="rId7"/>
              </a:rPr>
              <a:t>akwarium</a:t>
            </a:r>
            <a:r>
              <a:rPr lang="cs-CZ" dirty="0" smtClean="0">
                <a:hlinkClick r:id="rId7"/>
              </a:rPr>
              <a:t>-na-pulpit/http:%7C%7Cwww*tapeta-kotek-rybka-</a:t>
            </a:r>
            <a:r>
              <a:rPr lang="cs-CZ" dirty="0" err="1" smtClean="0">
                <a:hlinkClick r:id="rId7"/>
              </a:rPr>
              <a:t>akwarium</a:t>
            </a:r>
            <a:r>
              <a:rPr lang="cs-CZ" dirty="0" smtClean="0">
                <a:hlinkClick r:id="rId7"/>
              </a:rPr>
              <a:t>*na-pulpit*</a:t>
            </a:r>
            <a:r>
              <a:rPr lang="cs-CZ" dirty="0" err="1" smtClean="0">
                <a:hlinkClick r:id="rId7"/>
              </a:rPr>
              <a:t>com</a:t>
            </a:r>
            <a:r>
              <a:rPr lang="cs-CZ" dirty="0" smtClean="0">
                <a:hlinkClick r:id="rId7"/>
              </a:rPr>
              <a:t>%7Czdjecia%7Ckotek-rybka-</a:t>
            </a:r>
            <a:r>
              <a:rPr lang="cs-CZ" dirty="0" err="1" smtClean="0">
                <a:hlinkClick r:id="rId7"/>
              </a:rPr>
              <a:t>akwarium</a:t>
            </a:r>
            <a:r>
              <a:rPr lang="cs-CZ" dirty="0" smtClean="0">
                <a:hlinkClick r:id="rId7"/>
              </a:rPr>
              <a:t>*</a:t>
            </a:r>
            <a:r>
              <a:rPr lang="cs-CZ" dirty="0" err="1" smtClean="0">
                <a:hlinkClick r:id="rId7"/>
              </a:rPr>
              <a:t>jpeg</a:t>
            </a:r>
            <a:r>
              <a:rPr lang="cs-CZ" dirty="0" smtClean="0">
                <a:hlinkClick r:id="rId7"/>
              </a:rPr>
              <a:t>/</a:t>
            </a:r>
            <a:endParaRPr lang="cs-CZ" dirty="0" smtClean="0"/>
          </a:p>
          <a:p>
            <a:pPr marL="265176" indent="-265176"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cs-CZ" dirty="0" smtClean="0">
                <a:hlinkClick r:id="rId8"/>
              </a:rPr>
              <a:t>http://www.</a:t>
            </a:r>
            <a:r>
              <a:rPr lang="cs-CZ" dirty="0" err="1" smtClean="0">
                <a:hlinkClick r:id="rId8"/>
              </a:rPr>
              <a:t>projezirko.cz</a:t>
            </a:r>
            <a:r>
              <a:rPr lang="cs-CZ" dirty="0" smtClean="0">
                <a:hlinkClick r:id="rId8"/>
              </a:rPr>
              <a:t>/index.</a:t>
            </a:r>
            <a:r>
              <a:rPr lang="cs-CZ" dirty="0" err="1" smtClean="0">
                <a:hlinkClick r:id="rId8"/>
              </a:rPr>
              <a:t>php</a:t>
            </a:r>
            <a:r>
              <a:rPr lang="cs-CZ" dirty="0" smtClean="0">
                <a:hlinkClick r:id="rId8"/>
              </a:rPr>
              <a:t>?</a:t>
            </a:r>
            <a:r>
              <a:rPr lang="cs-CZ" dirty="0" err="1" smtClean="0">
                <a:hlinkClick r:id="rId8"/>
              </a:rPr>
              <a:t>page</a:t>
            </a:r>
            <a:r>
              <a:rPr lang="cs-CZ" dirty="0" smtClean="0">
                <a:hlinkClick r:id="rId8"/>
              </a:rPr>
              <a:t>=</a:t>
            </a:r>
            <a:r>
              <a:rPr lang="cs-CZ" dirty="0" err="1" smtClean="0">
                <a:hlinkClick r:id="rId8"/>
              </a:rPr>
              <a:t>clanky</a:t>
            </a:r>
            <a:r>
              <a:rPr lang="cs-CZ" dirty="0" smtClean="0">
                <a:hlinkClick r:id="rId8"/>
              </a:rPr>
              <a:t>&amp;</a:t>
            </a:r>
            <a:r>
              <a:rPr lang="cs-CZ" dirty="0" err="1" smtClean="0">
                <a:hlinkClick r:id="rId8"/>
              </a:rPr>
              <a:t>idc</a:t>
            </a:r>
            <a:r>
              <a:rPr lang="cs-CZ" dirty="0" smtClean="0">
                <a:hlinkClick r:id="rId8"/>
              </a:rPr>
              <a:t>=1071</a:t>
            </a:r>
            <a:endParaRPr lang="cs-CZ" dirty="0" smtClean="0"/>
          </a:p>
          <a:p>
            <a:pPr marL="265176" indent="-265176" eaLnBrk="1" fontAlgn="auto" hangingPunct="1">
              <a:spcAft>
                <a:spcPts val="0"/>
              </a:spcAft>
              <a:buFont typeface="Wingdings 2"/>
              <a:buNone/>
              <a:defRPr/>
            </a:pPr>
            <a:endParaRPr lang="cs-CZ" dirty="0" smtClean="0"/>
          </a:p>
          <a:p>
            <a:pPr marL="265176" indent="-265176" eaLnBrk="1" fontAlgn="auto" hangingPunct="1">
              <a:spcAft>
                <a:spcPts val="0"/>
              </a:spcAft>
              <a:buFont typeface="Wingdings 2"/>
              <a:buNone/>
              <a:defRPr/>
            </a:pPr>
            <a:endParaRPr lang="cs-CZ" dirty="0" smtClean="0"/>
          </a:p>
          <a:p>
            <a:pPr marL="265176" indent="-265176" eaLnBrk="1" fontAlgn="auto" hangingPunct="1">
              <a:spcAft>
                <a:spcPts val="0"/>
              </a:spcAft>
              <a:buFont typeface="Wingdings 2"/>
              <a:buNone/>
              <a:defRPr/>
            </a:pPr>
            <a:endParaRPr lang="cs-CZ" dirty="0" smtClean="0"/>
          </a:p>
          <a:p>
            <a:pPr marL="265176" indent="-265176" eaLnBrk="1" fontAlgn="auto" hangingPunct="1">
              <a:spcAft>
                <a:spcPts val="0"/>
              </a:spcAft>
              <a:buFont typeface="Wingdings 2"/>
              <a:buNone/>
              <a:defRPr/>
            </a:pPr>
            <a:endParaRPr lang="cs-CZ" dirty="0" smtClean="0"/>
          </a:p>
          <a:p>
            <a:pPr marL="265176" indent="-265176" eaLnBrk="1" fontAlgn="auto" hangingPunct="1">
              <a:spcAft>
                <a:spcPts val="0"/>
              </a:spcAft>
              <a:buFont typeface="Wingdings 2"/>
              <a:buNone/>
              <a:defRPr/>
            </a:pPr>
            <a:endParaRPr lang="cs-CZ" dirty="0" smtClean="0"/>
          </a:p>
          <a:p>
            <a:pPr marL="265176" indent="-265176" eaLnBrk="1" fontAlgn="auto" hangingPunct="1">
              <a:spcAft>
                <a:spcPts val="0"/>
              </a:spcAft>
              <a:buFont typeface="Wingdings 2"/>
              <a:buNone/>
              <a:defRPr/>
            </a:pPr>
            <a:endParaRPr lang="cs-CZ" dirty="0" smtClean="0"/>
          </a:p>
          <a:p>
            <a:pPr marL="265176" indent="-265176" eaLnBrk="1" fontAlgn="auto" hangingPunct="1">
              <a:spcAft>
                <a:spcPts val="0"/>
              </a:spcAft>
              <a:buFont typeface="Wingdings 2"/>
              <a:buNone/>
              <a:defRPr/>
            </a:pPr>
            <a:endParaRPr lang="cs-CZ" dirty="0" smtClean="0"/>
          </a:p>
          <a:p>
            <a:pPr marL="265176" indent="-265176" eaLnBrk="1" fontAlgn="auto" hangingPunct="1">
              <a:spcAft>
                <a:spcPts val="0"/>
              </a:spcAft>
              <a:buFont typeface="Wingdings 2"/>
              <a:buNone/>
              <a:defRPr/>
            </a:pPr>
            <a:endParaRPr lang="cs-CZ" dirty="0"/>
          </a:p>
        </p:txBody>
      </p:sp>
    </p:spTree>
  </p:cSld>
  <p:clrMapOvr>
    <a:masterClrMapping/>
  </p:clrMapOvr>
  <p:transition>
    <p:push dir="u"/>
  </p:transition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42</TotalTime>
  <Words>132</Words>
  <Application>Microsoft Office PowerPoint</Application>
  <PresentationFormat>On-screen Show (4:3)</PresentationFormat>
  <Paragraphs>40</Paragraphs>
  <Slides>8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Šablona návrhu</vt:lpstr>
      </vt:variant>
      <vt:variant>
        <vt:i4>5</vt:i4>
      </vt:variant>
      <vt:variant>
        <vt:lpstr>Nadpisy snímků</vt:lpstr>
      </vt:variant>
      <vt:variant>
        <vt:i4>8</vt:i4>
      </vt:variant>
    </vt:vector>
  </HeadingPairs>
  <TitlesOfParts>
    <vt:vector size="18" baseType="lpstr">
      <vt:lpstr>Arial</vt:lpstr>
      <vt:lpstr>Verdana</vt:lpstr>
      <vt:lpstr>Wingdings 2</vt:lpstr>
      <vt:lpstr>Calibri</vt:lpstr>
      <vt:lpstr>Times New Roman</vt:lpstr>
      <vt:lpstr>Aspekt</vt:lpstr>
      <vt:lpstr>Aspekt</vt:lpstr>
      <vt:lpstr>Aspekt</vt:lpstr>
      <vt:lpstr>Aspekt</vt:lpstr>
      <vt:lpstr>Aspekt</vt:lpstr>
      <vt:lpstr>DĚLENÍ</vt:lpstr>
      <vt:lpstr>Snímek 2</vt:lpstr>
      <vt:lpstr>Snímek 3</vt:lpstr>
      <vt:lpstr>Snímek 4</vt:lpstr>
      <vt:lpstr>Snímek 5</vt:lpstr>
      <vt:lpstr>Snímek 6</vt:lpstr>
      <vt:lpstr>Snímek 7</vt:lpstr>
      <vt:lpstr>Snímek 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DĚLENÍ</dc:title>
  <dc:creator>Matyáš</dc:creator>
  <cp:lastModifiedBy>PC23545</cp:lastModifiedBy>
  <cp:revision>4</cp:revision>
  <dcterms:created xsi:type="dcterms:W3CDTF">2013-06-03T06:32:13Z</dcterms:created>
  <dcterms:modified xsi:type="dcterms:W3CDTF">2013-08-27T09:10:44Z</dcterms:modified>
</cp:coreProperties>
</file>