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6AF3989-206A-48C5-B0FF-F16050C6E96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F27663-B244-423B-8074-C5CFCD70F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EE905-F73B-4C1D-882A-4230BE9B024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4EBD-B16D-4D15-9F51-D197BEB1F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223261-09DF-49C4-814C-5E0612452C6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5BEE34-E703-4213-B268-B03AC1CBC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64570-059A-45A6-8F8C-6BAC88E4BE9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2ACB0-5B6E-4DE2-8CE3-B1FCD5340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0C494-CAAB-402B-B9E1-03950CF007B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796FE-0E73-4045-9300-F44FF3BBC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91C33-F94A-40FD-AF2B-6550C1ADFA8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DBB82-6FCA-4E88-B630-04AD79E99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48B00B9-6911-425B-9465-0CE6AFE065F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BDF29A1-518E-4FCC-8411-94F6BE4640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7BC95-5BA1-481B-9C56-9121BB12DA9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6135E-D60D-4F66-8B49-A63BA0B93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A50A57-9A23-4936-B2FD-2BA8BEA4C04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03D0CED-28ED-4AFE-96B0-BB84E0CFB0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52D44-9045-4A28-BBF4-32B186CA2CB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EE7CA-449F-40A1-9078-DACBF2520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0538B-BF68-4153-931E-7D5344E258F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9C6AE-8428-49B4-8F9F-91C07B83A1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A5F332F-7C10-4279-8306-95C937A4E10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1C2C3BDA-69D6-43E1-9F21-1F2B2CD83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conarchive.com/show/breakfast-icons-by-cute-little-factory/muffin-icon.html" TargetMode="External"/><Relationship Id="rId7" Type="http://schemas.openxmlformats.org/officeDocument/2006/relationships/hyperlink" Target="http://crazy-betulqa.blog.cz/1203/ja-a-granko" TargetMode="External"/><Relationship Id="rId2" Type="http://schemas.openxmlformats.org/officeDocument/2006/relationships/hyperlink" Target="http://matosoft.ic.cz/fotogalerie/fotogaleri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ytrehlavy.estranky.cz/clanky/zakladni-matematicke-pojmy.html" TargetMode="External"/><Relationship Id="rId5" Type="http://schemas.openxmlformats.org/officeDocument/2006/relationships/hyperlink" Target="http://www.nomiland.sk/Shop/Tematicke-hry/38/Plstene-motivy/" TargetMode="External"/><Relationship Id="rId4" Type="http://schemas.openxmlformats.org/officeDocument/2006/relationships/hyperlink" Target="http://www.bolekilolek.pl/histor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13" y="2060575"/>
            <a:ext cx="7772400" cy="11557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DĚLENÍ ČÍSLEM 2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549275"/>
            <a:ext cx="7772400" cy="136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258888" y="3716338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VY_32_INOVACE_06_Deleni cislem 2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Dělení číslem 2</a:t>
            </a:r>
            <a:endParaRPr lang="cs-CZ" sz="1500">
              <a:latin typeface="Times New Roman" pitchFamily="18" charset="0"/>
            </a:endParaRP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6356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Dědeček má v chlívku 18 prasátek rozdělených do kotců po 2. V kolika kotcích jsou prasátka?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4338" name="Picture 2" descr="http://matosoft.ic.cz/fotogalerie/prase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2349500"/>
            <a:ext cx="2433638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971550" y="5157788"/>
            <a:ext cx="47418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  <a:cs typeface="Times New Roman" pitchFamily="18" charset="0"/>
              </a:rPr>
              <a:t>Prasátka jsou v   kotcích.</a:t>
            </a:r>
          </a:p>
        </p:txBody>
      </p:sp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971550" y="3573463"/>
            <a:ext cx="1871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   :    =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55875" y="3573463"/>
            <a:ext cx="412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9</a:t>
            </a:r>
            <a:endParaRPr lang="cs-CZ">
              <a:latin typeface="Verdan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79838" y="5157788"/>
            <a:ext cx="412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9</a:t>
            </a:r>
            <a:endParaRPr lang="cs-CZ">
              <a:latin typeface="Verdana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19250" y="3573463"/>
            <a:ext cx="412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2</a:t>
            </a:r>
            <a:endParaRPr lang="cs-CZ">
              <a:latin typeface="Verdana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55650" y="35734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18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3467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Radovanovi je 8 let. Matyášovi je 2krát více let. Kolik let je Matyášovi?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Radovan    let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Matyáš	   krát více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  <p:pic>
        <p:nvPicPr>
          <p:cNvPr id="15362" name="Picture 4" descr="http://www.bolekilolek.pl/files/postacie%20Bolka%20i%20Lol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060575"/>
            <a:ext cx="3024187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84438" y="2420938"/>
            <a:ext cx="411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8</a:t>
            </a:r>
            <a:endParaRPr lang="cs-CZ">
              <a:latin typeface="Verdana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11413" y="2852738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2</a:t>
            </a:r>
            <a:endParaRPr lang="cs-CZ">
              <a:latin typeface="Verdana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71550" y="4076700"/>
            <a:ext cx="38877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Matyáš 2 x 8 = 16</a:t>
            </a:r>
            <a:endParaRPr lang="cs-CZ">
              <a:latin typeface="Verdan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1550" y="4724400"/>
            <a:ext cx="39608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Matyášovi je 16 let.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6356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Rozděl 20 muffinů po 2. Kolik jich je?</a:t>
            </a:r>
          </a:p>
        </p:txBody>
      </p:sp>
      <p:pic>
        <p:nvPicPr>
          <p:cNvPr id="16386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2997200"/>
            <a:ext cx="998538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4221163"/>
            <a:ext cx="998538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4149725"/>
            <a:ext cx="998538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4221163"/>
            <a:ext cx="998538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997200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2997200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3068638"/>
            <a:ext cx="99695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844675"/>
            <a:ext cx="998538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844675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1844675"/>
            <a:ext cx="998538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3068638"/>
            <a:ext cx="998537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5229225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5229225"/>
            <a:ext cx="996950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4149725"/>
            <a:ext cx="998537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5157788"/>
            <a:ext cx="998537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5229225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4221163"/>
            <a:ext cx="998537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5229225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4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1916113"/>
            <a:ext cx="998537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Picture 2" descr="http://icons.iconarchive.com/icons/cute-little-factory/breakfast/256/muffin-ico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1844675"/>
            <a:ext cx="998537" cy="99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900113" y="3141663"/>
            <a:ext cx="639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20</a:t>
            </a:r>
            <a:endParaRPr lang="cs-CZ">
              <a:latin typeface="Verdana" pitchFamily="34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619250" y="3141663"/>
            <a:ext cx="412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2</a:t>
            </a:r>
            <a:endParaRPr lang="cs-CZ">
              <a:latin typeface="Verdana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124075" y="31416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10</a:t>
            </a:r>
            <a:endParaRPr lang="cs-CZ">
              <a:latin typeface="Verdana" pitchFamily="34" charset="0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835150" y="3141663"/>
            <a:ext cx="477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=</a:t>
            </a:r>
            <a:endParaRPr lang="cs-CZ">
              <a:latin typeface="Verdana" pitchFamily="34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331913" y="3141663"/>
            <a:ext cx="3476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: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3467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Doplň znaménka.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827088" y="1484313"/>
            <a:ext cx="20891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4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2</a:t>
            </a:r>
          </a:p>
          <a:p>
            <a:r>
              <a:rPr lang="cs-CZ" sz="2800">
                <a:latin typeface="Verdana" pitchFamily="34" charset="0"/>
              </a:rPr>
              <a:t>4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6</a:t>
            </a:r>
          </a:p>
          <a:p>
            <a:r>
              <a:rPr lang="cs-CZ" sz="2800">
                <a:latin typeface="Verdana" pitchFamily="34" charset="0"/>
              </a:rPr>
              <a:t>4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8</a:t>
            </a:r>
            <a:r>
              <a:rPr lang="cs-CZ" sz="2800">
                <a:latin typeface="Verdana" pitchFamily="34" charset="0"/>
              </a:rPr>
              <a:t>	</a:t>
            </a:r>
          </a:p>
          <a:p>
            <a:r>
              <a:rPr lang="cs-CZ" sz="2800">
                <a:latin typeface="Verdana" pitchFamily="34" charset="0"/>
              </a:rPr>
              <a:t>4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2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2268538" y="3500438"/>
            <a:ext cx="2087562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8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10</a:t>
            </a:r>
          </a:p>
          <a:p>
            <a:r>
              <a:rPr lang="cs-CZ" sz="2800">
                <a:latin typeface="Verdana" pitchFamily="34" charset="0"/>
              </a:rPr>
              <a:t>8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16</a:t>
            </a:r>
          </a:p>
          <a:p>
            <a:r>
              <a:rPr lang="cs-CZ" sz="2800">
                <a:latin typeface="Verdana" pitchFamily="34" charset="0"/>
              </a:rPr>
              <a:t>8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4</a:t>
            </a:r>
          </a:p>
          <a:p>
            <a:r>
              <a:rPr lang="cs-CZ" sz="2800">
                <a:latin typeface="Verdana" pitchFamily="34" charset="0"/>
              </a:rPr>
              <a:t>8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6</a:t>
            </a:r>
          </a:p>
        </p:txBody>
      </p:sp>
      <p:sp>
        <p:nvSpPr>
          <p:cNvPr id="17412" name="TextovéPole 5"/>
          <p:cNvSpPr txBox="1">
            <a:spLocks noChangeArrowheads="1"/>
          </p:cNvSpPr>
          <p:nvPr/>
        </p:nvSpPr>
        <p:spPr bwMode="auto">
          <a:xfrm>
            <a:off x="3851275" y="1484313"/>
            <a:ext cx="29527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10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20</a:t>
            </a:r>
          </a:p>
          <a:p>
            <a:r>
              <a:rPr lang="cs-CZ" sz="2800">
                <a:latin typeface="Verdana" pitchFamily="34" charset="0"/>
              </a:rPr>
              <a:t>10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5</a:t>
            </a:r>
          </a:p>
          <a:p>
            <a:r>
              <a:rPr lang="cs-CZ" sz="2800">
                <a:latin typeface="Verdana" pitchFamily="34" charset="0"/>
              </a:rPr>
              <a:t>10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8</a:t>
            </a:r>
          </a:p>
          <a:p>
            <a:r>
              <a:rPr lang="cs-CZ" sz="2800">
                <a:latin typeface="Verdana" pitchFamily="34" charset="0"/>
              </a:rPr>
              <a:t>10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12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5435600" y="3573463"/>
            <a:ext cx="20891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6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3</a:t>
            </a:r>
          </a:p>
          <a:p>
            <a:r>
              <a:rPr lang="cs-CZ" sz="2800">
                <a:latin typeface="Verdana" pitchFamily="34" charset="0"/>
              </a:rPr>
              <a:t>6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4</a:t>
            </a:r>
          </a:p>
          <a:p>
            <a:r>
              <a:rPr lang="cs-CZ" sz="2800">
                <a:latin typeface="Verdana" pitchFamily="34" charset="0"/>
              </a:rPr>
              <a:t>6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8</a:t>
            </a:r>
          </a:p>
          <a:p>
            <a:r>
              <a:rPr lang="cs-CZ" sz="2800">
                <a:latin typeface="Verdana" pitchFamily="34" charset="0"/>
              </a:rPr>
              <a:t>6   2 = </a:t>
            </a:r>
            <a:r>
              <a:rPr lang="cs-CZ" sz="2800">
                <a:solidFill>
                  <a:srgbClr val="FF0000"/>
                </a:solidFill>
                <a:latin typeface="Verdana" pitchFamily="34" charset="0"/>
              </a:rPr>
              <a:t>12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16013" y="1484313"/>
            <a:ext cx="347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-</a:t>
            </a:r>
            <a:endParaRPr lang="cs-CZ">
              <a:latin typeface="Verdana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16013" y="1916113"/>
            <a:ext cx="477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</a:t>
            </a:r>
            <a:endParaRPr lang="cs-CZ">
              <a:latin typeface="Verdana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16013" y="2349500"/>
            <a:ext cx="3968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x</a:t>
            </a:r>
            <a:endParaRPr lang="cs-CZ">
              <a:latin typeface="Verdana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356100" y="1484313"/>
            <a:ext cx="3984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x</a:t>
            </a:r>
            <a:endParaRPr lang="cs-CZ">
              <a:latin typeface="Verdana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427538" y="1916113"/>
            <a:ext cx="349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:</a:t>
            </a:r>
            <a:endParaRPr lang="cs-CZ">
              <a:latin typeface="Verdana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427538" y="2349500"/>
            <a:ext cx="649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-</a:t>
            </a:r>
            <a:endParaRPr lang="cs-CZ">
              <a:latin typeface="Verdana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356100" y="2781300"/>
            <a:ext cx="4778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</a:t>
            </a:r>
            <a:endParaRPr lang="cs-CZ">
              <a:latin typeface="Verdana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555875" y="3500438"/>
            <a:ext cx="477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</a:t>
            </a:r>
            <a:endParaRPr lang="cs-CZ">
              <a:latin typeface="Verdana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555875" y="3933825"/>
            <a:ext cx="3984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x</a:t>
            </a:r>
            <a:endParaRPr lang="cs-CZ">
              <a:latin typeface="Verdana" pitchFamily="34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627313" y="4365625"/>
            <a:ext cx="3492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:</a:t>
            </a:r>
            <a:endParaRPr lang="cs-CZ">
              <a:latin typeface="Verdana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555875" y="4797425"/>
            <a:ext cx="3476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-</a:t>
            </a:r>
            <a:endParaRPr lang="cs-CZ">
              <a:latin typeface="Verdana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795963" y="3573463"/>
            <a:ext cx="5048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:</a:t>
            </a:r>
            <a:endParaRPr lang="cs-CZ">
              <a:latin typeface="Verdana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795963" y="4005263"/>
            <a:ext cx="3476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-</a:t>
            </a:r>
            <a:endParaRPr lang="cs-CZ">
              <a:latin typeface="Verdana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724525" y="4365625"/>
            <a:ext cx="4778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+</a:t>
            </a:r>
            <a:endParaRPr lang="cs-CZ">
              <a:latin typeface="Verdana" pitchFamily="34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724525" y="4868863"/>
            <a:ext cx="396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x</a:t>
            </a:r>
            <a:endParaRPr lang="cs-CZ">
              <a:latin typeface="Verdana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187450" y="2708275"/>
            <a:ext cx="347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: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7070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Ivana vypije každý den 2 hrníčky kakaa.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Kolik hrníčků kakaa vypije za 4 dny?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19250" y="2852738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2</a:t>
            </a:r>
            <a:endParaRPr lang="cs-CZ">
              <a:latin typeface="Verdana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79613" y="2852738"/>
            <a:ext cx="3984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x</a:t>
            </a:r>
            <a:endParaRPr lang="cs-CZ">
              <a:latin typeface="Verdana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39975" y="2852738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4</a:t>
            </a:r>
            <a:endParaRPr lang="cs-CZ">
              <a:latin typeface="Verdana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00338" y="2852738"/>
            <a:ext cx="477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=</a:t>
            </a:r>
            <a:endParaRPr lang="cs-CZ">
              <a:latin typeface="Verdana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132138" y="2852738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8</a:t>
            </a:r>
            <a:endParaRPr lang="cs-CZ">
              <a:latin typeface="Verdan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4868863"/>
            <a:ext cx="72040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Ivana vypije 8 hrníčků kakaa za 4 dny.</a:t>
            </a:r>
            <a:endParaRPr lang="cs-CZ">
              <a:latin typeface="Verdana" pitchFamily="34" charset="0"/>
            </a:endParaRPr>
          </a:p>
        </p:txBody>
      </p:sp>
      <p:pic>
        <p:nvPicPr>
          <p:cNvPr id="18440" name="Picture 2" descr="https://encrypted-tbn1.gstatic.com/images?q=tbn:ANd9GcQVA2rD7QogB5hxgRCX_-X8bYkwAn4ItiYAO78TnymvLekhG0FRN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2276475"/>
            <a:ext cx="3024187" cy="234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7070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Doplň podíly.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20 : 2 = 		10 : 2 =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18 : 2 = 		  8 : 2 =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16 : 2 = 		  6 : 2 =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14 : 2 = 		  4 : 2 =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12 : 2 = 		  2 : 2 =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68538" y="1557338"/>
            <a:ext cx="790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10</a:t>
            </a:r>
            <a:endParaRPr lang="cs-CZ">
              <a:latin typeface="Verdana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1989138"/>
            <a:ext cx="4111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9</a:t>
            </a:r>
            <a:endParaRPr lang="cs-CZ">
              <a:latin typeface="Verdana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68538" y="2420938"/>
            <a:ext cx="411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8</a:t>
            </a:r>
            <a:endParaRPr lang="cs-CZ">
              <a:latin typeface="Verdana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268538" y="2924175"/>
            <a:ext cx="411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7</a:t>
            </a:r>
            <a:endParaRPr lang="cs-CZ">
              <a:latin typeface="Verdana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68538" y="3357563"/>
            <a:ext cx="4111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6</a:t>
            </a:r>
            <a:endParaRPr lang="cs-CZ">
              <a:latin typeface="Verdan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03800" y="1557338"/>
            <a:ext cx="412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5</a:t>
            </a:r>
            <a:endParaRPr lang="cs-CZ">
              <a:latin typeface="Verdan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10800000" flipV="1">
            <a:off x="5003800" y="1989138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4</a:t>
            </a:r>
            <a:endParaRPr lang="cs-CZ">
              <a:latin typeface="Verdana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3800" y="2420938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3</a:t>
            </a:r>
            <a:endParaRPr lang="cs-CZ">
              <a:latin typeface="Verdana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03800" y="2852738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2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003800" y="3357563"/>
            <a:ext cx="347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1</a:t>
            </a:r>
            <a:endParaRPr lang="cs-CZ">
              <a:latin typeface="Verdana" pitchFamily="34" charset="0"/>
            </a:endParaRPr>
          </a:p>
        </p:txBody>
      </p:sp>
      <p:pic>
        <p:nvPicPr>
          <p:cNvPr id="19468" name="Picture 2" descr="http://www.nomiland.sk/foto/688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852738"/>
            <a:ext cx="2498725" cy="294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63562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Hledej výsledky:</a:t>
            </a:r>
          </a:p>
        </p:txBody>
      </p:sp>
      <p:pic>
        <p:nvPicPr>
          <p:cNvPr id="20482" name="Picture 2" descr="http://www.chytrehlavy.estranky.cz/img/picture/23/maths-games-3-24f8dp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1196975"/>
            <a:ext cx="285750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611188" y="1700213"/>
            <a:ext cx="1368425" cy="79216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 : </a:t>
            </a:r>
            <a:r>
              <a:rPr lang="cs-CZ" dirty="0" err="1"/>
              <a:t>2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258888" y="2565400"/>
            <a:ext cx="1368425" cy="7921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 : 2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11188" y="3429000"/>
            <a:ext cx="1368425" cy="79216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16 : 2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258888" y="4221163"/>
            <a:ext cx="1368425" cy="79216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 : 2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900113" y="5084763"/>
            <a:ext cx="1368425" cy="7921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 : 2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924300" y="5084763"/>
            <a:ext cx="1368425" cy="79216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5508625" y="4797425"/>
            <a:ext cx="1366838" cy="79216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092950" y="3716338"/>
            <a:ext cx="1366838" cy="7921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5076825" y="3933825"/>
            <a:ext cx="1366838" cy="790575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7019925" y="5013325"/>
            <a:ext cx="1368425" cy="7921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983 0.00301 C -0.11146 0.00093 -0.1217 -0.00463 -0.13264 -0.01019 C -0.14149 -0.02199 -0.13837 -0.01921 -0.1441 -0.03125 C -0.14548 -0.03773 -0.14826 -0.04352 -0.14844 -0.05023 C -0.14965 -0.09074 -0.14132 -0.1206 -0.11701 -0.14352 C -0.10816 -0.15185 -0.0993 -0.16296 -0.08837 -0.16644 C -0.06406 -0.1831 -0.05937 -0.18194 -0.02708 -0.18356 C -0.00712 -0.18588 0.01337 -0.18819 0.03299 -0.17986 C 0.03386 -0.17593 0.03594 -0.17245 0.03594 -0.16829 C 0.03594 -0.13912 0.02396 -0.13681 0.0059 -0.13218 C -0.00173 -0.13287 -0.00955 -0.13148 -0.01701 -0.13403 C -0.03125 -0.13889 -0.04271 -0.17083 -0.05278 -0.18356 C -0.05833 -0.19861 -0.07205 -0.21852 -0.0842 -0.22361 C -0.09149 -0.23009 -0.09809 -0.2331 -0.10555 -0.23889 C -0.11163 -0.24352 -0.11753 -0.24907 -0.12413 -0.25231 C -0.12864 -0.2581 -0.13524 -0.26181 -0.14132 -0.26366 C -0.15312 -0.27361 -0.16632 -0.28588 -0.17986 -0.29028 C -0.19184 -0.29838 -0.20434 -0.30185 -0.21701 -0.30741 C -0.22396 -0.31366 -0.23194 -0.31412 -0.23993 -0.3169 C -0.27118 -0.32755 -0.30347 -0.32454 -0.33559 -0.32454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53 0.01042 C -0.10555 0.00371 -0.11701 -0.0074 -0.1283 -0.01805 C -0.13628 -0.02546 -0.14409 -0.03194 -0.15121 -0.04097 C -0.1533 -0.04976 -0.15555 -0.05625 -0.15677 -0.06574 C -0.15625 -0.07268 -0.15694 -0.08009 -0.15538 -0.0868 C -0.15277 -0.09884 -0.14097 -0.10671 -0.13402 -0.11342 C -0.12882 -0.11273 -0.12326 -0.11342 -0.11823 -0.11134 C -0.11284 -0.10902 -0.11614 -0.08912 -0.11684 -0.08101 C -0.11788 -0.06921 -0.12968 -0.06342 -0.1368 -0.05995 C -0.14479 -0.06111 -0.15451 -0.05995 -0.16111 -0.06759 C -0.16423 -0.07129 -0.16979 -0.07916 -0.16979 -0.07916 C -0.17257 -0.08657 -0.17534 -0.09213 -0.17691 -0.1 C -0.17639 -0.11388 -0.17691 -0.12801 -0.17534 -0.14189 C -0.17448 -0.14953 -0.171 -0.15069 -0.16823 -0.15532 C -0.16215 -0.16527 -0.15694 -0.1706 -0.14965 -0.17801 C -0.13177 -0.19629 -0.11371 -0.21018 -0.09114 -0.21435 C -0.02951 -0.21319 0.05348 -0.20254 0.1132 -0.22013 C 0.12309 -0.22986 0.13334 -0.23865 0.14323 -0.24861 C 0.14775 -0.25787 0.14931 -0.26157 0.15174 -0.27152 C 0.15122 -0.2824 0.15209 -0.29328 0.15035 -0.30393 C 0.15 -0.30555 0.13924 -0.31412 0.1375 -0.31527 C 0.12309 -0.32476 0.10486 -0.32685 0.08889 -0.3287 C 0.07483 -0.33333 0.0941 -0.32731 0.06893 -0.3324 C 0.0566 -0.33495 0.0441 -0.34074 0.03177 -0.34189 C 0.01979 -0.34305 0.00799 -0.34305 -0.00399 -0.34375 C -0.02343 -0.35069 -0.08177 -0.35023 -0.10538 -0.35138 C -0.11545 -0.35324 -0.12534 -0.35532 -0.13541 -0.35717 C -0.1434 -0.36064 -0.16024 -0.36273 -0.16545 -0.3706 " pathEditMode="relative" ptsTypes="fffffffffffffff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27 -0.00093 C -0.09027 -0.02269 -0.09583 0.00416 -0.08993 -0.01436 C -0.08663 -0.02477 -0.08507 -0.03357 -0.07986 -0.04283 C -0.0776 -0.05209 -0.07274 -0.05695 -0.06701 -0.06204 C -0.05746 -0.08102 -0.03593 -0.08727 -0.01996 -0.09051 C 0.01841 -0.09815 0.05747 -0.09769 0.09584 -0.10579 C 0.11059 -0.11343 0.09497 -0.10602 0.11858 -0.11343 C 0.1283 -0.11644 0.14236 -0.12454 0.15157 -0.13056 C 0.17066 -0.14306 0.18646 -0.16088 0.20295 -0.17824 C 0.21233 -0.18797 0.22223 -0.19653 0.23004 -0.20857 C 0.23351 -0.21412 0.23681 -0.21991 0.24011 -0.2257 C 0.24254 -0.2301 0.24723 -0.23912 0.24723 -0.23912 C 0.24896 -0.2463 0.24983 -0.25186 0.25295 -0.25811 C 0.25434 -0.2676 0.25539 -0.27732 0.25712 -0.28681 C 0.2566 -0.34977 0.26302 -0.4132 0.24861 -0.47338 C 0.24775 -0.48149 0.2474 -0.49237 0.24427 -0.5 C 0.2375 -0.51644 0.22934 -0.53033 0.21858 -0.5419 C 0.21754 -0.54306 0.21702 -0.54514 0.2158 -0.54584 C 0.21302 -0.54769 0.21007 -0.54838 0.20712 -0.54954 C 0.20261 -0.55602 0.19497 -0.55695 0.18872 -0.55903 C 0.14896 -0.55718 0.15782 -0.55834 0.13438 -0.55139 C 0.12917 -0.54468 0.12396 -0.53936 0.11719 -0.53612 C 0.09966 -0.51343 0.08473 -0.4875 0.07153 -0.45996 C 0.06841 -0.45348 0.06337 -0.44769 0.06007 -0.44098 C 0.05226 -0.42454 0.04636 -0.40556 0.03577 -0.39144 C 0.03108 -0.37848 0.02518 -0.3669 0.01858 -0.35533 C 0.01459 -0.34838 0.01233 -0.33982 0.00868 -0.33241 C -0.00677 -0.30162 -0.02482 -0.26737 -0.04843 -0.24676 C -0.05434 -0.24167 -0.06389 -0.23912 -0.06996 -0.23519 C -0.08437 -0.2257 -0.10121 -0.2213 -0.11701 -0.21806 C -0.13385 -0.20949 -0.15208 -0.20834 -0.16996 -0.20672 C -0.23524 -0.20811 -0.29895 -0.21436 -0.36423 -0.21436 " pathEditMode="relative" ptsTypes="fffffffffffffffff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87 0.01319 C -0.10312 0.00486 -0.1092 -0.00324 -0.11545 -0.01158 C -0.12152 -0.01968 -0.1302 -0.02176 -0.1368 -0.02871 C -0.14097 -0.0331 -0.14461 -0.03889 -0.14965 -0.0419 C -0.15885 -0.04722 -0.1684 -0.04815 -0.17829 -0.04954 C -0.19201 -0.05648 -0.20729 -0.05209 -0.22118 -0.04769 C -0.22361 -0.04445 -0.22586 -0.04144 -0.22829 -0.0382 C -0.23645 -0.02732 -0.22447 -0.01736 -0.21961 -0.01528 C -0.21006 -0.01597 -0.20052 -0.01551 -0.19114 -0.01713 C -0.18628 -0.01806 -0.18281 -0.02454 -0.17968 -0.02871 C -0.1743 -0.03588 -0.16875 -0.04352 -0.1625 -0.04954 C -0.15503 -0.06528 -0.14461 -0.0794 -0.13541 -0.09352 C -0.13194 -0.09861 -0.12968 -0.10486 -0.12673 -0.11065 C -0.12534 -0.1132 -0.12256 -0.11829 -0.12256 -0.11829 C -0.11961 -0.12986 -0.11579 -0.14051 -0.11388 -0.15255 C -0.11423 -0.17385 -0.10868 -0.24375 -0.12395 -0.27431 C -0.12586 -0.28218 -0.12812 -0.28519 -0.13402 -0.28773 C -0.14236 -0.29514 -0.15312 -0.3007 -0.1625 -0.30486 C -0.17725 -0.30417 -0.19201 -0.30417 -0.20677 -0.30301 C -0.21458 -0.30232 -0.22065 -0.29097 -0.22829 -0.28773 C -0.23975 -0.27246 -0.25225 -0.2581 -0.26111 -0.24005 C -0.26354 -0.23519 -0.2644 -0.2294 -0.26684 -0.22477 C -0.2769 -0.20533 -0.28767 -0.17732 -0.30538 -0.16968 C -0.31406 -0.16181 -0.32413 -0.15972 -0.33402 -0.15625 C -0.34131 -0.15371 -0.34826 -0.14977 -0.35538 -0.14676 C -0.37517 -0.1382 -0.40729 -0.13843 -0.42673 -0.13727 C -0.44392 -0.13403 -0.46111 -0.1301 -0.47829 -0.12778 C -0.48072 -0.12709 -0.48315 -0.12662 -0.48541 -0.1257 C -0.48836 -0.12454 -0.49392 -0.12199 -0.49392 -0.12199 C -0.49496 -0.12084 -0.49722 -0.11991 -0.49687 -0.11829 C -0.49635 -0.11644 -0.49392 -0.1169 -0.49253 -0.11621 C -0.47986 -0.11042 -0.48628 -0.1125 -0.46961 -0.1125 " pathEditMode="relative" ptsTypes="fffffffffffffffffffffffffffffff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84 -0.00139 C -0.09653 -0.01135 -0.09966 -0.02223 -0.10469 -0.03195 C -0.11025 -0.05533 -0.11806 -0.07755 -0.12466 -0.10047 C -0.13455 -0.13496 -0.14184 -0.16875 -0.15747 -0.19954 C -0.16372 -0.21204 -0.1717 -0.23635 -0.18316 -0.24144 C -0.19479 -0.25602 -0.20972 -0.26459 -0.22327 -0.2757 C -0.24184 -0.29098 -0.25972 -0.30648 -0.279 -0.31945 C -0.2816 -0.32107 -0.28959 -0.32269 -0.29184 -0.32338 C -0.29966 -0.32593 -0.30677 -0.33033 -0.31459 -0.33287 C -0.32639 -0.34236 -0.33959 -0.35232 -0.35313 -0.35579 C -0.3691 -0.36598 -0.38559 -0.36898 -0.40313 -0.37107 C -0.41667 -0.37454 -0.42969 -0.37685 -0.44323 -0.37848 C -0.47379 -0.38588 -0.50521 -0.39445 -0.53611 -0.39769 C -0.54097 -0.39746 -0.56788 -0.39653 -0.57743 -0.39375 C -0.58507 -0.39144 -0.59132 -0.38496 -0.59896 -0.38241 C -0.60834 -0.37338 -0.61788 -0.36459 -0.62743 -0.35579 C -0.63143 -0.35209 -0.63542 -0.34861 -0.63889 -0.34422 C -0.64184 -0.34051 -0.64757 -0.33287 -0.64757 -0.33287 C -0.654 -0.31505 -0.65122 -0.32269 -0.65608 -0.30996 C -0.65972 -0.3007 -0.66025 -0.29074 -0.66459 -0.28148 C -0.66806 -0.26435 -0.67049 -0.24746 -0.66181 -0.23195 C -0.66163 -0.23125 -0.65938 -0.2213 -0.65886 -0.2206 C -0.65782 -0.21922 -0.65608 -0.21945 -0.65469 -0.21852 C -0.65226 -0.2169 -0.65018 -0.21435 -0.64757 -0.21297 C -0.63698 -0.20718 -0.62309 -0.20023 -0.61181 -0.19769 C -0.59341 -0.18542 -0.57622 -0.18241 -0.55608 -0.18056 C -0.5342 -0.17199 -0.51667 -0.17223 -0.49323 -0.17107 C -0.45729 -0.17223 -0.42396 -0.17431 -0.38889 -0.17848 C -0.31407 -0.17709 -0.25018 -0.18148 -0.18316 -0.13866 C -0.17327 -0.125 -0.18594 -0.14098 -0.1717 -0.12917 C -0.16424 -0.12292 -0.15556 -0.11227 -0.14896 -0.1044 C -0.12535 -0.07593 -0.11268 -0.04676 -0.09896 -0.00903 C -0.09792 -0.00209 -0.09705 0.00486 -0.09601 0.0118 C -0.09532 0.0169 -0.09323 0.02708 -0.09323 0.02708 C -0.09393 0.06875 -0.0908 0.1037 -0.10469 0.13958 C -0.10886 0.16296 -0.125 0.19652 -0.14323 0.20231 C -0.15018 0.20856 -0.15677 0.21759 -0.16459 0.22152 C -0.17101 0.22963 -0.16337 0.22106 -0.17327 0.22708 C -0.17587 0.2287 -0.17778 0.23148 -0.18038 0.23287 C -0.19097 0.23842 -0.20347 0.23912 -0.21459 0.24051 C -0.27101 0.23958 -0.31528 0.23819 -0.36754 0.23287 C -0.37761 0.22963 -0.38733 0.22685 -0.39757 0.22523 C -0.41111 0.21921 -0.42622 0.21736 -0.44028 0.21389 C -0.45191 0.21088 -0.46285 0.20625 -0.47466 0.20416 C -0.48716 0.19884 -0.5 0.19815 -0.5132 0.19676 C -0.52413 0.19398 -0.51875 0.19467 -0.529 0.19467 " pathEditMode="relative" ptsTypes="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4911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1506" name="Picture 2" descr="http://www.dejsinaprofil.cz/wp-content/uploads/2010/04/dobra_prace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620713"/>
            <a:ext cx="5538788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5084763"/>
            <a:ext cx="237648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130800"/>
          </a:xfrm>
        </p:spPr>
        <p:txBody>
          <a:bodyPr>
            <a:normAutofit fontScale="92500"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http://matosoft.ic.cz/fotogalerie/fotogalerie.html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iconarchive.com</a:t>
            </a:r>
            <a:r>
              <a:rPr lang="cs-CZ" dirty="0" smtClean="0">
                <a:hlinkClick r:id="rId3"/>
              </a:rPr>
              <a:t>/show/</a:t>
            </a:r>
            <a:r>
              <a:rPr lang="cs-CZ" dirty="0" err="1" smtClean="0">
                <a:hlinkClick r:id="rId3"/>
              </a:rPr>
              <a:t>breakfast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icons</a:t>
            </a:r>
            <a:r>
              <a:rPr lang="cs-CZ" dirty="0" smtClean="0">
                <a:hlinkClick r:id="rId3"/>
              </a:rPr>
              <a:t>-by-</a:t>
            </a:r>
            <a:r>
              <a:rPr lang="cs-CZ" dirty="0" err="1" smtClean="0">
                <a:hlinkClick r:id="rId3"/>
              </a:rPr>
              <a:t>cute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little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factory</a:t>
            </a:r>
            <a:r>
              <a:rPr lang="cs-CZ" dirty="0" smtClean="0">
                <a:hlinkClick r:id="rId3"/>
              </a:rPr>
              <a:t>/muffin-</a:t>
            </a:r>
            <a:r>
              <a:rPr lang="cs-CZ" dirty="0" err="1" smtClean="0">
                <a:hlinkClick r:id="rId3"/>
              </a:rPr>
              <a:t>icon.html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bolekilolek.pl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historia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nomiland.sk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Shop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Tematicke</a:t>
            </a:r>
            <a:r>
              <a:rPr lang="cs-CZ" dirty="0" smtClean="0">
                <a:hlinkClick r:id="rId5"/>
              </a:rPr>
              <a:t>-hry/38/</a:t>
            </a:r>
            <a:r>
              <a:rPr lang="cs-CZ" dirty="0" err="1" smtClean="0">
                <a:hlinkClick r:id="rId5"/>
              </a:rPr>
              <a:t>Plstene</a:t>
            </a:r>
            <a:r>
              <a:rPr lang="cs-CZ" dirty="0" smtClean="0">
                <a:hlinkClick r:id="rId5"/>
              </a:rPr>
              <a:t>-motivy/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chytrehlavy.estranky.cz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clanky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zakladni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matematicke</a:t>
            </a:r>
            <a:r>
              <a:rPr lang="cs-CZ" dirty="0" smtClean="0">
                <a:hlinkClick r:id="rId6"/>
              </a:rPr>
              <a:t>-pojmy.</a:t>
            </a:r>
            <a:r>
              <a:rPr lang="cs-CZ" dirty="0" err="1" smtClean="0">
                <a:hlinkClick r:id="rId6"/>
              </a:rPr>
              <a:t>html</a:t>
            </a: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http://crazy-betulqa.blog.cz/1203/ja-a-granko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76</TotalTime>
  <Words>266</Words>
  <Application>Microsoft Office PowerPoint</Application>
  <PresentationFormat>On-screen Show (4:3)</PresentationFormat>
  <Paragraphs>116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DĚLENÍ ČÍSLEM 2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2</dc:title>
  <dc:creator>Matyáš</dc:creator>
  <cp:lastModifiedBy>PC23545</cp:lastModifiedBy>
  <cp:revision>7</cp:revision>
  <dcterms:created xsi:type="dcterms:W3CDTF">2013-06-03T06:32:13Z</dcterms:created>
  <dcterms:modified xsi:type="dcterms:W3CDTF">2013-08-27T09:17:39Z</dcterms:modified>
</cp:coreProperties>
</file>