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6E6096-4912-4C62-B6F7-987D0A93192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75DB12E-3AD5-4038-B2A3-05ACED656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B7E29-3C2B-4CDA-BF67-B21196CFDC4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6F4EC-7363-4644-996B-55178989B2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AA695-B6DF-4CB4-94FC-EC8557B67F9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DC45A-C8CC-4FC9-80E9-824BD01BE8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AEF8E-DF8E-40AC-B116-57C077FD5AF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8478F-7A74-4AD6-9A93-A1F10872F1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C1EB371-0363-410E-9FE5-D8FDE6C7A3B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0872A8B-D55B-4092-9CAD-53303AA33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962791-8299-4BCF-905D-F4A1D9063DF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A15ED-D6B1-4278-A6A0-A1E80067C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E40D1-9A0A-4C14-A744-3E1E29FCADF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6661A-F2D5-41AA-9C0D-07787338B5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4FC98-20CE-43D2-A1B6-3DF77B9954D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9FC1D-CB4B-427B-829B-EA42908F1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34630-B763-4733-B6E4-B5F5BBE8206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336F0-91D5-47CB-A644-3F8D238A3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04EB0-1E77-49F6-BAC9-455F22F4636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E089A-F243-44E3-A88A-C68D8C250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25FAD-82BA-45C3-B6DF-5AEC27DD5A3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07214-19B4-4838-9524-B9721D79C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fld id="{99059415-BB6A-48A7-B722-1BF2D787574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95470897-F568-475B-9B90-5D2EBEE31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73" r:id="rId5"/>
    <p:sldLayoutId id="2147483674" r:id="rId6"/>
    <p:sldLayoutId id="2147483668" r:id="rId7"/>
    <p:sldLayoutId id="2147483667" r:id="rId8"/>
    <p:sldLayoutId id="2147483666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3zscheb.unas.cz/e-learning/fyzika%20web/merenidelkyaobjemutelesa.htm" TargetMode="External"/><Relationship Id="rId7" Type="http://schemas.openxmlformats.org/officeDocument/2006/relationships/hyperlink" Target="http://www.stuhy.cz/stuhy/textilni-darkove-stuhy/stuha-taftova.html" TargetMode="External"/><Relationship Id="rId2" Type="http://schemas.openxmlformats.org/officeDocument/2006/relationships/hyperlink" Target="http://fyzmatik.pise.cz/929-jednotky-delky-z-rozmeru-lidskeho-tel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ipravy.estranky.cz/clanky/matematika/tom-a-jerry.html" TargetMode="External"/><Relationship Id="rId5" Type="http://schemas.openxmlformats.org/officeDocument/2006/relationships/hyperlink" Target="http://fyzikologie.weebly.com/fyzikaacutelniacute-veli269iny.html" TargetMode="External"/><Relationship Id="rId4" Type="http://schemas.openxmlformats.org/officeDocument/2006/relationships/hyperlink" Target="http://vedaumendiku.blog.cz/0802/jendotky-delky-na-te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468313" y="2133600"/>
            <a:ext cx="8458200" cy="1470025"/>
          </a:xfrm>
        </p:spPr>
        <p:txBody>
          <a:bodyPr/>
          <a:lstStyle/>
          <a:p>
            <a:pPr algn="ctr"/>
            <a:r>
              <a:rPr lang="cs-CZ" sz="66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JEDNOTKY DÉLKY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476250"/>
            <a:ext cx="77724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Podnadpis 2"/>
          <p:cNvSpPr>
            <a:spLocks/>
          </p:cNvSpPr>
          <p:nvPr/>
        </p:nvSpPr>
        <p:spPr bwMode="auto">
          <a:xfrm>
            <a:off x="1331913" y="4005263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Základní škola a mateřská škola Bělá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Mgr. Ivana Pavlíčková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VY_32_INOVACE_02_Jednotky delky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leden 2013 – červen 2013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Jednotky délky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endParaRPr lang="cs-CZ" sz="1300" b="1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endParaRPr lang="cs-CZ" sz="800">
              <a:solidFill>
                <a:schemeClr val="tx2"/>
              </a:solidFill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4" descr="http://nd01.jxs.cz/293/435/5701c1c4eb_23382343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549275"/>
            <a:ext cx="1889125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ovéPole 5"/>
          <p:cNvSpPr txBox="1">
            <a:spLocks noChangeArrowheads="1"/>
          </p:cNvSpPr>
          <p:nvPr/>
        </p:nvSpPr>
        <p:spPr bwMode="auto">
          <a:xfrm>
            <a:off x="1042988" y="3141663"/>
            <a:ext cx="7651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Loket</a:t>
            </a:r>
          </a:p>
        </p:txBody>
      </p:sp>
      <p:pic>
        <p:nvPicPr>
          <p:cNvPr id="14339" name="Picture 6" descr="pi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981075"/>
            <a:ext cx="1800225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7"/>
          <p:cNvSpPr txBox="1">
            <a:spLocks noChangeArrowheads="1"/>
          </p:cNvSpPr>
          <p:nvPr/>
        </p:nvSpPr>
        <p:spPr bwMode="auto">
          <a:xfrm>
            <a:off x="3203575" y="3573463"/>
            <a:ext cx="5476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Píď</a:t>
            </a:r>
          </a:p>
        </p:txBody>
      </p:sp>
      <p:pic>
        <p:nvPicPr>
          <p:cNvPr id="14341" name="Picture 8" descr="palec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1196975"/>
            <a:ext cx="1890713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TextovéPole 9"/>
          <p:cNvSpPr txBox="1">
            <a:spLocks noChangeArrowheads="1"/>
          </p:cNvSpPr>
          <p:nvPr/>
        </p:nvSpPr>
        <p:spPr bwMode="auto">
          <a:xfrm>
            <a:off x="5148263" y="765175"/>
            <a:ext cx="723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Palec</a:t>
            </a:r>
          </a:p>
        </p:txBody>
      </p:sp>
      <p:pic>
        <p:nvPicPr>
          <p:cNvPr id="14343" name="Picture 10" descr="yard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1188" y="4149725"/>
            <a:ext cx="230505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4" name="TextovéPole 11"/>
          <p:cNvSpPr txBox="1">
            <a:spLocks noChangeArrowheads="1"/>
          </p:cNvSpPr>
          <p:nvPr/>
        </p:nvSpPr>
        <p:spPr bwMode="auto">
          <a:xfrm>
            <a:off x="2555875" y="6021388"/>
            <a:ext cx="671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Yard</a:t>
            </a:r>
          </a:p>
        </p:txBody>
      </p:sp>
      <p:pic>
        <p:nvPicPr>
          <p:cNvPr id="14345" name="Picture 12" descr="stop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88125" y="1196975"/>
            <a:ext cx="2106613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6" name="TextovéPole 13"/>
          <p:cNvSpPr txBox="1">
            <a:spLocks noChangeArrowheads="1"/>
          </p:cNvSpPr>
          <p:nvPr/>
        </p:nvSpPr>
        <p:spPr bwMode="auto">
          <a:xfrm>
            <a:off x="7308850" y="4076700"/>
            <a:ext cx="768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Stopa</a:t>
            </a:r>
          </a:p>
        </p:txBody>
      </p:sp>
      <p:pic>
        <p:nvPicPr>
          <p:cNvPr id="14347" name="Picture 14" descr="dvoukrok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140200" y="3860800"/>
            <a:ext cx="2087563" cy="278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8" name="TextovéPole 15"/>
          <p:cNvSpPr txBox="1">
            <a:spLocks noChangeArrowheads="1"/>
          </p:cNvSpPr>
          <p:nvPr/>
        </p:nvSpPr>
        <p:spPr bwMode="auto">
          <a:xfrm>
            <a:off x="6156325" y="5805488"/>
            <a:ext cx="687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Krok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fyzmatik.pise.cz/img/12776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1125538"/>
            <a:ext cx="2114550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TextovéPole 4"/>
          <p:cNvSpPr txBox="1">
            <a:spLocks noChangeArrowheads="1"/>
          </p:cNvSpPr>
          <p:nvPr/>
        </p:nvSpPr>
        <p:spPr bwMode="auto">
          <a:xfrm>
            <a:off x="755650" y="1341438"/>
            <a:ext cx="54006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Georgia" pitchFamily="18" charset="0"/>
              </a:rPr>
              <a:t>YARD</a:t>
            </a:r>
            <a:r>
              <a:rPr lang="cs-CZ">
                <a:latin typeface="Georgia" pitchFamily="18" charset="0"/>
              </a:rPr>
              <a:t>: Podle tradice yard historicky údajně odpovídal vzdálenosti mezi špičkou nosu a vztyčeným palcem natažené ruky anglického krále Jindřicha.</a:t>
            </a:r>
          </a:p>
          <a:p>
            <a:endParaRPr lang="cs-CZ">
              <a:latin typeface="Georgia" pitchFamily="18" charset="0"/>
            </a:endParaRPr>
          </a:p>
          <a:p>
            <a:r>
              <a:rPr lang="cs-CZ" b="1">
                <a:latin typeface="Georgia" pitchFamily="18" charset="0"/>
              </a:rPr>
              <a:t>LOKET</a:t>
            </a:r>
            <a:endParaRPr lang="cs-CZ">
              <a:latin typeface="Georgia" pitchFamily="18" charset="0"/>
            </a:endParaRPr>
          </a:p>
          <a:p>
            <a:r>
              <a:rPr lang="cs-CZ">
                <a:latin typeface="Georgia" pitchFamily="18" charset="0"/>
              </a:rPr>
              <a:t>Vzdálenost mezi loketním kloubem a špičkou prostředníčku, to je loket.</a:t>
            </a:r>
          </a:p>
          <a:p>
            <a:endParaRPr lang="cs-CZ">
              <a:latin typeface="Georgia" pitchFamily="18" charset="0"/>
            </a:endParaRPr>
          </a:p>
          <a:p>
            <a:r>
              <a:rPr lang="cs-CZ" b="1">
                <a:latin typeface="Georgia" pitchFamily="18" charset="0"/>
              </a:rPr>
              <a:t>PÍĎ</a:t>
            </a:r>
            <a:endParaRPr lang="cs-CZ">
              <a:latin typeface="Georgia" pitchFamily="18" charset="0"/>
            </a:endParaRPr>
          </a:p>
          <a:p>
            <a:r>
              <a:rPr lang="cs-CZ">
                <a:latin typeface="Georgia" pitchFamily="18" charset="0"/>
              </a:rPr>
              <a:t>Píď byla vzdálenost mezi palcem a malíčkem, když co nejvíce roztáhnete prsty. Dvě pídě jsou stejně dlouhé jako jeden loket (můžete si to vyzkoušet na vlastní paži).</a:t>
            </a:r>
          </a:p>
          <a:p>
            <a:endParaRPr lang="cs-CZ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448300"/>
          </a:xfrm>
        </p:spPr>
        <p:txBody>
          <a:bodyPr/>
          <a:lstStyle/>
          <a:p>
            <a:pPr>
              <a:buFont typeface="Georgia" pitchFamily="18" charset="0"/>
              <a:buNone/>
            </a:pPr>
            <a:r>
              <a:rPr lang="cs-CZ" smtClean="0"/>
              <a:t>Kolik měří  tvoje lavice na délku a na šířku v pídích?</a:t>
            </a:r>
          </a:p>
          <a:p>
            <a:pPr>
              <a:buFont typeface="Georgia" pitchFamily="18" charset="0"/>
              <a:buNone/>
            </a:pPr>
            <a:endParaRPr lang="cs-CZ" smtClean="0"/>
          </a:p>
          <a:p>
            <a:pPr>
              <a:buFont typeface="Georgia" pitchFamily="18" charset="0"/>
              <a:buNone/>
            </a:pPr>
            <a:endParaRPr lang="cs-CZ" smtClean="0"/>
          </a:p>
          <a:p>
            <a:pPr>
              <a:buFont typeface="Georgia" pitchFamily="18" charset="0"/>
              <a:buNone/>
            </a:pPr>
            <a:r>
              <a:rPr lang="cs-CZ" smtClean="0"/>
              <a:t>Kolik měří tvoje tužka v palcích?</a:t>
            </a:r>
          </a:p>
          <a:p>
            <a:pPr>
              <a:buFont typeface="Georgia" pitchFamily="18" charset="0"/>
              <a:buNone/>
            </a:pPr>
            <a:endParaRPr lang="cs-CZ" smtClean="0"/>
          </a:p>
          <a:p>
            <a:pPr>
              <a:buFont typeface="Georgia" pitchFamily="18" charset="0"/>
              <a:buNone/>
            </a:pPr>
            <a:endParaRPr lang="cs-CZ" smtClean="0"/>
          </a:p>
          <a:p>
            <a:pPr>
              <a:buFont typeface="Georgia" pitchFamily="18" charset="0"/>
              <a:buNone/>
            </a:pPr>
            <a:endParaRPr lang="cs-CZ" smtClean="0"/>
          </a:p>
          <a:p>
            <a:pPr>
              <a:buFont typeface="Georgia" pitchFamily="18" charset="0"/>
              <a:buNone/>
            </a:pPr>
            <a:r>
              <a:rPr lang="cs-CZ" smtClean="0"/>
              <a:t>Kolik měří vaše třída na délku a šířku v krocích?</a:t>
            </a:r>
          </a:p>
          <a:p>
            <a:pPr>
              <a:buFont typeface="Georgia" pitchFamily="18" charset="0"/>
              <a:buNone/>
            </a:pPr>
            <a:endParaRPr lang="cs-CZ" smtClean="0"/>
          </a:p>
          <a:p>
            <a:pPr>
              <a:buFont typeface="Georgia" pitchFamily="18" charset="0"/>
              <a:buNone/>
            </a:pPr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2555875" y="1916113"/>
            <a:ext cx="1368425" cy="72072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140200" y="1916113"/>
            <a:ext cx="1368425" cy="72072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132138" y="3716338"/>
            <a:ext cx="1368425" cy="72072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484438" y="5661025"/>
            <a:ext cx="1366837" cy="72072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067175" y="5661025"/>
            <a:ext cx="1368425" cy="72072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www.zscholtice.cz/svs/lacko/fyzika_6roc/delky/obrazky/meridl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341438"/>
            <a:ext cx="6553200" cy="491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907704" y="548680"/>
            <a:ext cx="418255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Předměty na měření délek.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Dokážeš všechny pojmenovat?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3zscheb.unas.cz/e-learning/fyzika%20web/mereni%20objemu%20a%20delky/pasmo_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4581525"/>
            <a:ext cx="23812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10" descr="https://encrypted-tbn3.gstatic.com/images?q=tbn:ANd9GcRY2PwAhvFY1cueyoghf9w3YPAy2ob_1fMZheu8fiZcerGQd-BqIw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557338"/>
            <a:ext cx="7870825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12" descr="https://encrypted-tbn2.gstatic.com/images?q=tbn:ANd9GcThWKq3UvN1y8Mo_HtdO02XoewK-8f_4IyWNz3BDxHaGK3V0-_ly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3933825"/>
            <a:ext cx="4038600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95288" y="692150"/>
            <a:ext cx="3205162" cy="4619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Převod jednotek délky</a:t>
            </a:r>
            <a:endParaRPr lang="cs-CZ" sz="2400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665788"/>
          </a:xfrm>
        </p:spPr>
        <p:txBody>
          <a:bodyPr/>
          <a:lstStyle/>
          <a:p>
            <a:pPr>
              <a:buFont typeface="Georgia" pitchFamily="18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 teď malá slovní úloha.</a:t>
            </a:r>
          </a:p>
          <a:p>
            <a:pPr>
              <a:buFont typeface="Georgia" pitchFamily="18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Katka má 2 stuhy. První je dlouhá  25 cm, druhá je o 20 cm delší. Kolik cm měří druhá stuha?</a:t>
            </a:r>
          </a:p>
          <a:p>
            <a:pPr>
              <a:buFont typeface="Georgia" pitchFamily="18" charset="0"/>
              <a:buNone/>
            </a:pPr>
            <a:endParaRPr lang="cs-CZ" smtClean="0"/>
          </a:p>
          <a:p>
            <a:pPr>
              <a:buFont typeface="Georgia" pitchFamily="18" charset="0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19250" y="2924175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25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124075" y="2924175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eorgia" pitchFamily="18" charset="0"/>
              </a:rPr>
              <a:t>+</a:t>
            </a:r>
            <a:endParaRPr lang="cs-CZ">
              <a:latin typeface="Georg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84438" y="2924175"/>
            <a:ext cx="782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20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059113" y="2924175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eorgia" pitchFamily="18" charset="0"/>
              </a:rPr>
              <a:t>=</a:t>
            </a:r>
            <a:endParaRPr lang="cs-CZ">
              <a:latin typeface="Georgia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19475" y="2852738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45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5445125"/>
            <a:ext cx="6481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Druhá stuha je dlouhá 45 cm.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4" name="Picture 2" descr="http://www.stuhy.cz/media/catalog/product/cache/1/image/45e94572dcdaaeec7996be0bcafd31eb/7/1/7124-001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14988" y="2565400"/>
            <a:ext cx="3529012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>
            <a:normAutofit fontScale="92500" lnSpcReduction="10000"/>
          </a:bodyPr>
          <a:lstStyle/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/>
              <a:t>Zdroje: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"/>
              </a:rPr>
              <a:t>http://fyzmatik.pise.cz/929-jednotky-delky-z-rozmeru-lidskeho-tela.html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3"/>
              </a:rPr>
              <a:t>http://3zscheb.unas.cz/e-</a:t>
            </a:r>
            <a:r>
              <a:rPr lang="cs-CZ" dirty="0" err="1" smtClean="0">
                <a:hlinkClick r:id="rId3"/>
              </a:rPr>
              <a:t>learning</a:t>
            </a:r>
            <a:r>
              <a:rPr lang="cs-CZ" dirty="0" smtClean="0">
                <a:hlinkClick r:id="rId3"/>
              </a:rPr>
              <a:t>/fyzika%20web/</a:t>
            </a:r>
            <a:r>
              <a:rPr lang="cs-CZ" dirty="0" err="1" smtClean="0">
                <a:hlinkClick r:id="rId3"/>
              </a:rPr>
              <a:t>merenidelkyaobjemutelesa.htm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4"/>
              </a:rPr>
              <a:t>http://vedaumendiku.blog.cz/0802/jendotky-delky-na-tele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5"/>
              </a:rPr>
              <a:t>http://fyzikologie.weebly.com/fyzikaacutelniacute-veli269iny.html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pripravy.estranky.cz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clanky</a:t>
            </a:r>
            <a:r>
              <a:rPr lang="cs-CZ" dirty="0" smtClean="0">
                <a:hlinkClick r:id="rId6"/>
              </a:rPr>
              <a:t>/matematika/tom-a-</a:t>
            </a:r>
            <a:r>
              <a:rPr lang="cs-CZ" dirty="0" err="1" smtClean="0">
                <a:hlinkClick r:id="rId6"/>
              </a:rPr>
              <a:t>jerry.html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7"/>
              </a:rPr>
              <a:t>http://www.stuhy.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/stuhy/</a:t>
            </a:r>
            <a:r>
              <a:rPr lang="cs-CZ" dirty="0" err="1" smtClean="0">
                <a:hlinkClick r:id="rId7"/>
              </a:rPr>
              <a:t>textilni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darkove</a:t>
            </a:r>
            <a:r>
              <a:rPr lang="cs-CZ" dirty="0" smtClean="0">
                <a:hlinkClick r:id="rId7"/>
              </a:rPr>
              <a:t>-stuhy/stuha-</a:t>
            </a:r>
            <a:r>
              <a:rPr lang="cs-CZ" dirty="0" err="1" smtClean="0">
                <a:hlinkClick r:id="rId7"/>
              </a:rPr>
              <a:t>taftova.html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34</TotalTime>
  <Words>190</Words>
  <Application>Microsoft Office PowerPoint</Application>
  <PresentationFormat>On-screen Show (4:3)</PresentationFormat>
  <Paragraphs>47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Georgia</vt:lpstr>
      <vt:lpstr>Arial</vt:lpstr>
      <vt:lpstr>Trebuchet MS</vt:lpstr>
      <vt:lpstr>Wingdings 2</vt:lpstr>
      <vt:lpstr>Calibri</vt:lpstr>
      <vt:lpstr>Times New Roman</vt:lpstr>
      <vt:lpstr>Urbanistický</vt:lpstr>
      <vt:lpstr>Urbanistický</vt:lpstr>
      <vt:lpstr>Urbanistický</vt:lpstr>
      <vt:lpstr>Urbanistický</vt:lpstr>
      <vt:lpstr>JEDNOTKY DÉLKY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DÉLKY</dc:title>
  <dc:creator>Matyáš</dc:creator>
  <cp:lastModifiedBy>PC23545</cp:lastModifiedBy>
  <cp:revision>5</cp:revision>
  <dcterms:created xsi:type="dcterms:W3CDTF">2013-06-03T06:32:13Z</dcterms:created>
  <dcterms:modified xsi:type="dcterms:W3CDTF">2013-08-27T09:09:34Z</dcterms:modified>
</cp:coreProperties>
</file>