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3EF77210-B233-4043-BB32-38CA7B44D73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533F9B3-7958-4EF6-8AA8-571801919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12679-6F7A-4137-8F08-4CEC7ACFA4D3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104BF-709F-473B-B1D0-6ABBACED61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FAC8E-8134-4936-9D17-2F112B0BC3C3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1F76E-46DE-475D-BF08-0ABF3862D4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FE29F-6C8E-478A-B81B-B3A13E40534D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72831-09F8-4DEF-8413-1D4612D6C3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ACDF8-ADBA-448C-AAFB-D949339924B9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BBC56B9E-0E11-490A-8F2A-1BDB0EA5E5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DC681-12E2-4A89-802E-4CEB032635FE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E1A9F-260B-4831-B4D5-A8061821E7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B5874-8D19-4142-898D-999BBE04C29A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7234C-F47C-4AA5-A53E-87E1EAEF85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B2F15118-528A-4321-99F0-4BE1CC856D0D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26C3FF9E-5B22-40BB-835C-9B26D6F3ED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248CAEB5-B1C3-4DB7-98DE-7511B4CE94D0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27E9AB37-E3DB-48EC-8C95-52AFE788A0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AF5B3-B8E0-4FFC-AC33-181A4B3D0A6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BC132-F5C0-4F05-AFED-95FC129FF6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15682-1ED6-46E4-AF27-7173BB9EC82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19AD1-84E1-416E-957F-B9D2A8E773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936209E-1DD9-4068-A4B0-C43175BEC3B7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D0472A9E-9688-4442-B614-3BC5115988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1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marL="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sacci.cz/kosacci/eshop/17-1-VZDELAVACI-HRY-A-PUZZLE/0/5/320-Zabavny-mic-pocitani-do-100" TargetMode="External"/><Relationship Id="rId7" Type="http://schemas.openxmlformats.org/officeDocument/2006/relationships/hyperlink" Target="http://www.benesolar.cz/priklady-realizaci.htm" TargetMode="External"/><Relationship Id="rId2" Type="http://schemas.openxmlformats.org/officeDocument/2006/relationships/hyperlink" Target="http://www.treeoflifechiro.ca/orange-juice-and-your-health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gnoscenti.wbur.org/2012/08/23/zoo-margot-livesey" TargetMode="External"/><Relationship Id="rId5" Type="http://schemas.openxmlformats.org/officeDocument/2006/relationships/hyperlink" Target="http://radioo-mixmusic.webnode.cz/" TargetMode="External"/><Relationship Id="rId4" Type="http://schemas.openxmlformats.org/officeDocument/2006/relationships/hyperlink" Target="http://www.srovname.cz/revell-londynsky-autobus/srovnani-cen/k.19960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060848"/>
            <a:ext cx="8062912" cy="2046089"/>
          </a:xfrm>
        </p:spPr>
        <p:txBody>
          <a:bodyPr>
            <a:noAutofit/>
          </a:bodyPr>
          <a:lstStyle/>
          <a:p>
            <a:pPr marL="484632" algn="ctr"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NÁSOBENÍ ČÍSLEM 2</a:t>
            </a:r>
            <a:endParaRPr lang="cs-CZ" sz="6000" dirty="0">
              <a:solidFill>
                <a:schemeClr val="accent1">
                  <a:tint val="83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76250"/>
            <a:ext cx="7772400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Podnadpis 2"/>
          <p:cNvSpPr>
            <a:spLocks/>
          </p:cNvSpPr>
          <p:nvPr/>
        </p:nvSpPr>
        <p:spPr bwMode="auto">
          <a:xfrm>
            <a:off x="1331913" y="4005263"/>
            <a:ext cx="64008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Základní škola a mateřská škola Bělá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Mgr. Ivana Pavlíčková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1500">
                <a:latin typeface="Times New Roman" pitchFamily="18" charset="0"/>
              </a:rPr>
              <a:t>VY_32_INOVACE_03_Nasobeni cislem 2</a:t>
            </a:r>
            <a:endParaRPr lang="cs-CZ" sz="150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Období: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leden 2013 – červen 2013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Matematika a její aplikace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Téma hodiny: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Násobení číslem 2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1500">
                <a:latin typeface="Times New Roman" pitchFamily="18" charset="0"/>
                <a:cs typeface="Times New Roman" pitchFamily="18" charset="0"/>
              </a:rPr>
              <a:t>2.</a:t>
            </a: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Číslo a název klíčové aktivity: </a:t>
            </a:r>
            <a:r>
              <a:rPr lang="cs-CZ" sz="1500">
                <a:latin typeface="Times New Roman" pitchFamily="18" charset="0"/>
              </a:rPr>
              <a:t>III/2 Inovace a zkvalitnění výuky prostřednictvím ICT</a:t>
            </a:r>
            <a:endParaRPr lang="cs-CZ" sz="150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r>
              <a:rPr lang="cs-CZ" sz="1500" b="1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1500">
                <a:latin typeface="Times New Roman" pitchFamily="18" charset="0"/>
              </a:rPr>
              <a:t>CZ.1.07/1.4.00/21.1334</a:t>
            </a:r>
            <a:endParaRPr lang="cs-CZ" sz="150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cs-CZ" sz="1300" b="1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ts val="300"/>
              </a:spcBef>
              <a:buClr>
                <a:srgbClr val="A04DA3"/>
              </a:buClr>
              <a:buFont typeface="Georgia" pitchFamily="18" charset="0"/>
              <a:buNone/>
            </a:pPr>
            <a:endParaRPr lang="cs-CZ" sz="800">
              <a:solidFill>
                <a:schemeClr val="tx2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13234"/>
          </a:xfrm>
        </p:spPr>
        <p:txBody>
          <a:bodyPr>
            <a:normAutofit fontScale="9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2578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Věra vypije každý den 2 sklenice pomerančového džusu. Kolik sklenic džusu vypije za 7 dní?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71550" y="30686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331913" y="2997200"/>
            <a:ext cx="3571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x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763713" y="30686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268538" y="2997200"/>
            <a:ext cx="4016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=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627313" y="3068638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95288" y="5084763"/>
            <a:ext cx="74168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Věra vypije 16 sklenic pomerančového džusu za týden.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14345" name="Picture 2" descr="http://www.treeoflifechiro.ca/wp-content/uploads/2011/08/orange-ju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2492375"/>
            <a:ext cx="17780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641226"/>
          </a:xfrm>
        </p:spPr>
        <p:txBody>
          <a:bodyPr>
            <a:normAutofit fontScale="9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Doplň výsledky násobilky dvěma.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754562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10 =			  0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9 =			  1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8 =			  2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7 =			  3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6 =			  4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5 =			  </a:t>
            </a:r>
            <a:r>
              <a:rPr lang="cs-CZ" dirty="0" err="1" smtClean="0"/>
              <a:t>5</a:t>
            </a:r>
            <a:r>
              <a:rPr lang="cs-CZ" dirty="0" smtClean="0"/>
              <a:t>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4 =			  6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3 =			  7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2 =			  8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1 =			  9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0 =			10 x 2 = </a:t>
            </a:r>
            <a:endParaRPr lang="cs-CZ" dirty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051050" y="1628775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20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051050" y="1989138"/>
            <a:ext cx="6492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18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051050" y="24209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051050" y="28527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051050" y="32845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051050" y="37163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2051050" y="4149725"/>
            <a:ext cx="384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051050" y="4581525"/>
            <a:ext cx="4127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2051050" y="4941888"/>
            <a:ext cx="3841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2051050" y="544512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051050" y="587692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580063" y="162877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580063" y="206057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5580063" y="24209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5580063" y="2852738"/>
            <a:ext cx="412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5580063" y="32845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5580063" y="3716338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5580063" y="41497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580063" y="45815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5580063" y="50133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5580063" y="5445125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5580063" y="5876925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20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15385" name="Picture 2" descr="http://www.kosacci.cz/fotky21458/fotos/_vyr_320micpocitanido1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1268413"/>
            <a:ext cx="2370137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1863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dirty="0" smtClean="0"/>
              <a:t>V dvoupatrovém rodinném </a:t>
            </a:r>
            <a:r>
              <a:rPr lang="cs-CZ" dirty="0" smtClean="0"/>
              <a:t>domě </a:t>
            </a:r>
            <a:r>
              <a:rPr lang="cs-CZ" dirty="0" smtClean="0"/>
              <a:t>je na každém podlaží 6 oken. Kolik oken má rodinný dům?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87450" y="3213100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619250" y="3141663"/>
            <a:ext cx="3587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x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124075" y="3213100"/>
            <a:ext cx="382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627313" y="3213100"/>
            <a:ext cx="403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=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987675" y="3213100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84213" y="5516563"/>
            <a:ext cx="4732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Rodinný dům má 12 oken.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16393" name="Picture 2" descr="http://www.benesolar.cz/gallery/realizace/rd-bystrice-2007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708275"/>
            <a:ext cx="345757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Hledej výsledky.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39750" y="2781300"/>
            <a:ext cx="1511300" cy="86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4 x 2</a:t>
            </a:r>
          </a:p>
        </p:txBody>
      </p:sp>
      <p:sp>
        <p:nvSpPr>
          <p:cNvPr id="7" name="Elipsa 6"/>
          <p:cNvSpPr/>
          <p:nvPr/>
        </p:nvSpPr>
        <p:spPr>
          <a:xfrm>
            <a:off x="539750" y="1773238"/>
            <a:ext cx="1511300" cy="86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2 x 5</a:t>
            </a:r>
          </a:p>
        </p:txBody>
      </p:sp>
      <p:sp>
        <p:nvSpPr>
          <p:cNvPr id="8" name="Elipsa 7"/>
          <p:cNvSpPr/>
          <p:nvPr/>
        </p:nvSpPr>
        <p:spPr>
          <a:xfrm>
            <a:off x="539750" y="3716338"/>
            <a:ext cx="1511300" cy="865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6 x 2</a:t>
            </a:r>
          </a:p>
        </p:txBody>
      </p:sp>
      <p:sp>
        <p:nvSpPr>
          <p:cNvPr id="9" name="Elipsa 8"/>
          <p:cNvSpPr/>
          <p:nvPr/>
        </p:nvSpPr>
        <p:spPr>
          <a:xfrm>
            <a:off x="539750" y="4724400"/>
            <a:ext cx="1511300" cy="865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3 x 2</a:t>
            </a:r>
          </a:p>
        </p:txBody>
      </p:sp>
      <p:sp>
        <p:nvSpPr>
          <p:cNvPr id="10" name="Elipsa 9"/>
          <p:cNvSpPr/>
          <p:nvPr/>
        </p:nvSpPr>
        <p:spPr>
          <a:xfrm>
            <a:off x="539750" y="5732463"/>
            <a:ext cx="1511300" cy="865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8 x 2</a:t>
            </a:r>
          </a:p>
        </p:txBody>
      </p:sp>
      <p:sp>
        <p:nvSpPr>
          <p:cNvPr id="11" name="Elipsa 10"/>
          <p:cNvSpPr/>
          <p:nvPr/>
        </p:nvSpPr>
        <p:spPr>
          <a:xfrm>
            <a:off x="6948488" y="3357563"/>
            <a:ext cx="1511300" cy="86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10</a:t>
            </a:r>
            <a:endParaRPr lang="cs-CZ" b="1" dirty="0"/>
          </a:p>
        </p:txBody>
      </p:sp>
      <p:sp>
        <p:nvSpPr>
          <p:cNvPr id="12" name="Elipsa 11"/>
          <p:cNvSpPr/>
          <p:nvPr/>
        </p:nvSpPr>
        <p:spPr>
          <a:xfrm>
            <a:off x="6659563" y="1700213"/>
            <a:ext cx="1512887" cy="865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16</a:t>
            </a:r>
            <a:endParaRPr lang="cs-CZ" b="1" dirty="0"/>
          </a:p>
        </p:txBody>
      </p:sp>
      <p:sp>
        <p:nvSpPr>
          <p:cNvPr id="13" name="Elipsa 12"/>
          <p:cNvSpPr/>
          <p:nvPr/>
        </p:nvSpPr>
        <p:spPr>
          <a:xfrm>
            <a:off x="5292725" y="2636838"/>
            <a:ext cx="1511300" cy="86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6</a:t>
            </a:r>
            <a:endParaRPr lang="cs-CZ" b="1" dirty="0"/>
          </a:p>
        </p:txBody>
      </p:sp>
      <p:sp>
        <p:nvSpPr>
          <p:cNvPr id="15" name="Elipsa 14"/>
          <p:cNvSpPr/>
          <p:nvPr/>
        </p:nvSpPr>
        <p:spPr>
          <a:xfrm>
            <a:off x="5435600" y="4292600"/>
            <a:ext cx="1512888" cy="865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12</a:t>
            </a:r>
            <a:endParaRPr lang="cs-CZ" b="1" dirty="0"/>
          </a:p>
        </p:txBody>
      </p:sp>
      <p:sp>
        <p:nvSpPr>
          <p:cNvPr id="16" name="Elipsa 15"/>
          <p:cNvSpPr/>
          <p:nvPr/>
        </p:nvSpPr>
        <p:spPr>
          <a:xfrm>
            <a:off x="7092950" y="5300663"/>
            <a:ext cx="1511300" cy="865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8</a:t>
            </a:r>
            <a:endParaRPr lang="cs-CZ" b="1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91 0.02592 C -0.18072 0.00115 -0.24427 0.0243 -0.30503 0.02592 C -0.30798 0.02754 -0.31076 0.02963 -0.31388 0.03078 C -0.31684 0.03194 -0.32031 0.03101 -0.32291 0.0331 C -0.32881 0.0375 -0.3335 0.04421 -0.33888 0.04976 C -0.34131 0.05231 -0.34618 0.05694 -0.34618 0.05694 C -0.35138 0.07592 -0.35329 0.08912 -0.35503 0.10926 C -0.35451 0.11805 -0.3552 0.12731 -0.35329 0.13564 C -0.35225 0.14051 -0.34843 0.14351 -0.34618 0.14745 C -0.33836 0.16111 -0.33055 0.17291 -0.31927 0.18078 C -0.31093 0.17916 -0.30243 0.17847 -0.29427 0.17569 C -0.28819 0.17407 -0.2842 0.16157 -0.28177 0.15694 C -0.27604 0.14537 -0.27152 0.1331 -0.26579 0.12129 C -0.26458 0.1125 -0.2618 0.10393 -0.26215 0.09514 C -0.26371 0.04652 -0.26041 0.02523 -0.28003 -0.01204 C -0.2842 -0.02014 -0.2868 -0.02547 -0.29427 -0.02871 C -0.30833 -0.04746 -0.32048 -0.04375 -0.33888 -0.05024 C -0.38333 -0.04769 -0.37743 -0.05602 -0.40138 -0.02408 C -0.40381 -0.01621 -0.40902 -0.0088 -0.40868 -0.00024 C -0.40798 0.01319 -0.40798 0.02685 -0.40677 0.04027 C -0.40572 0.05139 -0.39427 0.08541 -0.38888 0.09514 C -0.38281 0.10625 -0.375 0.11736 -0.36579 0.12361 C -0.36336 0.12523 -0.36111 0.12708 -0.35868 0.12847 C -0.3552 0.13032 -0.34791 0.1331 -0.34791 0.1331 C -0.32673 0.13217 -0.30486 0.13264 -0.28368 0.12847 C -0.25173 0.12222 -0.22135 0.11203 -0.18888 0.10926 C -0.16631 0.11018 -0.14375 0.10972 -0.12118 0.1118 C -0.11857 0.11203 -0.11649 0.11551 -0.11388 0.11643 C -0.10746 0.11875 -0.09427 0.12129 -0.09427 0.12129 C -0.08489 0.12615 -0.07482 0.12963 -0.06579 0.13564 C -0.05607 0.14213 -0.04635 0.15162 -0.03715 0.15902 C -0.02916 0.16574 -0.02447 0.17986 -0.01579 0.18796 C -0.01093 0.19745 -0.00468 0.20463 0.00035 0.21412 C 0.00278 0.21875 0.00747 0.22847 0.00747 0.22847 C 0.01407 0.26296 0.02466 0.31018 0.00382 0.33796 C -0.00555 0.36342 0.00816 0.32754 -0.00677 0.35926 C -0.00781 0.36111 -0.00729 0.36458 -0.00868 0.36643 C -0.0125 0.37152 -0.02465 0.37847 -0.03003 0.38055 C -0.10243 0.37893 -0.17083 0.37152 -0.24253 0.36898 C -0.25364 0.36481 -0.2651 0.36481 -0.27638 0.3618 C -0.2894 0.35277 -0.30347 0.34953 -0.31753 0.34514 C -0.32378 0.33935 -0.33142 0.33726 -0.33715 0.33078 C -0.34982 0.31597 -0.35659 0.29467 -0.36041 0.27361 C -0.36232 0.22476 -0.37118 0.16319 -0.35677 0.11898 C -0.35364 0.10949 -0.34739 0.10277 -0.34253 0.09514 C -0.31961 0.05949 -0.28541 0.03842 -0.25329 0.02129 C -0.2434 0.01597 -0.23715 0.0074 -0.22638 0.00463 C -0.20503 -0.01274 -0.2309 0.00717 -0.20677 -0.00741 C -0.19131 -0.01667 -0.17621 -0.02709 -0.16041 -0.03588 C -0.14739 -0.04306 -0.13489 -0.05348 -0.12118 -0.05741 C -0.10642 -0.0669 -0.09062 -0.07686 -0.07465 -0.08102 C -0.06215 -0.08959 -0.05208 -0.10139 -0.04427 -0.1169 C -0.04201 -0.12639 -0.04253 -0.1257 -0.03715 -0.13588 C -0.03315 -0.14329 -0.02465 -0.15741 -0.02465 -0.15741 C -0.02256 -0.16899 -0.01805 -0.17732 -0.01388 -0.1882 C -0.01041 -0.21644 -0.00972 -0.21713 -0.01388 -0.25973 C -0.0144 -0.26505 -0.01753 -0.26922 -0.01927 -0.27408 C -0.03402 -0.3169 -0.06336 -0.31482 -0.09427 -0.32153 C -0.11388 -0.32061 -0.14479 -0.32107 -0.16753 -0.3169 C -0.17847 -0.31482 -0.18854 -0.31135 -0.19965 -0.30973 C -0.22447 -0.29283 -0.25468 -0.2926 -0.28177 -0.2882 C -0.29878 -0.28264 -0.27638 -0.28959 -0.30677 -0.28357 C -0.31753 -0.28149 -0.32829 -0.27616 -0.33888 -0.27408 C -0.3644 -0.26922 -0.39027 -0.26875 -0.41579 -0.26436 C -0.42395 -0.26088 -0.4335 -0.25949 -0.44079 -0.25255 C -0.44288 -0.25047 -0.44392 -0.24699 -0.44618 -0.24537 C -0.45052 -0.24236 -0.45572 -0.24283 -0.46041 -0.24074 C -0.46961 -0.23241 -0.48159 -0.22871 -0.49253 -0.22871 " pathEditMode="relative" ptsTypes="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312 -0.02338 C -0.11527 -0.02523 -0.12378 -0.02894 -0.13524 -0.0331 C -0.17257 -0.06597 -0.2368 -0.06412 -0.27812 -0.06644 C -0.34618 -0.06505 -0.40573 -0.06296 -0.471 -0.0544 C -0.48593 -0.04769 -0.50052 -0.0419 -0.51562 -0.03542 C -0.52014 -0.03333 -0.56128 -0.0294 -0.571 -0.02824 C -0.59149 -0.02153 -0.6177 -0.01458 -0.63871 -0.01157 C -0.65191 -0.01227 -0.6651 -0.01111 -0.67812 -0.01389 C -0.68333 -0.01505 -0.69236 -0.02338 -0.69236 -0.02315 C -0.70139 -0.04167 -0.69826 -0.03264 -0.70312 -0.05208 C -0.70364 -0.0544 -0.70486 -0.05926 -0.70486 -0.05903 C -0.7026 -0.09236 -0.69982 -0.09792 -0.68871 -0.12338 C -0.68698 -0.12732 -0.68593 -0.13218 -0.6835 -0.13542 C -0.68107 -0.13866 -0.67743 -0.14005 -0.67448 -0.14259 C -0.66389 -0.15208 -0.65659 -0.15579 -0.64409 -0.15926 C -0.62621 -0.15833 -0.60833 -0.1588 -0.59062 -0.15671 C -0.58802 -0.15648 -0.58593 -0.15324 -0.5835 -0.15208 C -0.57639 -0.14861 -0.56927 -0.14514 -0.56198 -0.14259 C -0.53923 -0.13449 -0.52048 -0.11875 -0.49948 -0.10671 C -0.4868 -0.09931 -0.47187 -0.09468 -0.4585 -0.09005 C -0.4368 -0.08241 -0.41458 -0.0706 -0.39236 -0.06644 C -0.36632 -0.05602 -0.34427 -0.04954 -0.31736 -0.04722 C -0.28941 -0.0412 -0.32031 -0.04722 -0.26215 -0.04259 C -0.23194 -0.04028 -0.20295 -0.03472 -0.17274 -0.0331 C -0.13698 -0.0338 -0.10139 -0.03403 -0.06562 -0.03542 C -0.04948 -0.03611 -0.03611 -0.05185 -0.021 -0.05671 C 0.00035 -0.07755 -0.02639 -0.05324 -0.00659 -0.06644 C 0.00174 -0.07199 0.01042 -0.08333 0.0165 -0.09259 C 0.01771 -0.09444 0.02414 -0.10602 0.02552 -0.10926 C 0.02813 -0.11551 0.03264 -0.12824 0.03264 -0.12801 C 0.0408 -0.17292 0.05018 -0.21713 0.05938 -0.26157 C 0.06077 -0.28426 0.06424 -0.3037 0.0665 -0.32593 C 0.06598 -0.35764 0.06684 -0.38958 0.06476 -0.42107 C 0.06441 -0.425 0.06094 -0.42708 0.05938 -0.43056 C 0.0507 -0.44907 0.03438 -0.4588 0.01841 -0.46389 C 0.00799 -0.47083 -0.0052 -0.48125 -0.01736 -0.4831 C -0.04062 -0.48681 -0.06389 -0.48704 -0.08698 -0.49259 C -0.11562 -0.48982 -0.14357 -0.49005 -0.17118 -0.47824 C -0.18229 -0.46759 -0.1967 -0.46065 -0.20659 -0.44722 C -0.21632 -0.43426 -0.2243 -0.41806 -0.2335 -0.4044 C -0.24062 -0.39375 -0.24895 -0.38357 -0.25659 -0.37338 C -0.26527 -0.36204 -0.27343 -0.35 -0.28524 -0.34491 C -0.28993 -0.33519 -0.29809 -0.33102 -0.30659 -0.32824 C -0.31389 -0.33796 -0.31649 -0.34931 -0.321 -0.36157 C -0.32569 -0.38704 -0.32517 -0.40509 -0.321 -0.4331 C -0.32031 -0.43819 -0.31718 -0.44236 -0.31562 -0.44722 C -0.31493 -0.45023 -0.3151 -0.45417 -0.31389 -0.45671 C -0.30972 -0.46389 -0.30312 -0.46829 -0.29948 -0.47593 C -0.29461 -0.48611 -0.29791 -0.48194 -0.28871 -0.48773 C -0.28159 -0.49792 -0.27395 -0.50718 -0.26371 -0.51157 C -0.25034 -0.52407 -0.23316 -0.53032 -0.21736 -0.53542 C -0.20121 -0.53287 -0.18906 -0.53218 -0.17465 -0.52593 C -0.16701 -0.51898 -0.16284 -0.50903 -0.15486 -0.50208 C -0.14774 -0.48819 -0.13854 -0.47755 -0.1335 -0.46157 C -0.13159 -0.45532 -0.12812 -0.44259 -0.12812 -0.44236 C -0.12517 -0.42014 -0.12448 -0.41852 -0.12448 -0.38773 C -0.12448 -0.33704 -0.1151 -0.27292 -0.16041 -0.25671 C -0.17326 -0.2456 -0.19166 -0.24259 -0.20659 -0.23773 C -0.22812 -0.23958 -0.25399 -0.22732 -0.271 -0.24491 C -0.27899 -0.25324 -0.29149 -0.26968 -0.29774 -0.28056 C -0.30208 -0.28773 -0.31024 -0.30208 -0.31024 -0.30185 C -0.31441 -0.31875 -0.32239 -0.33495 -0.33159 -0.34722 C -0.33854 -0.37361 -0.35642 -0.37477 -0.37448 -0.37593 C -0.42621 -0.37917 -0.44809 -0.37824 -0.50121 -0.37824 " pathEditMode="relative" rAng="0" ptsTypes="ffffffffffffff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" y="-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0.00393 C 0.13282 -0.00046 0.1467 0.00069 0.16042 -0.00324 C 0.1724 -0.00232 0.1849 -0.00556 0.19618 -0.0007 C 0.20261 0.00208 0.20677 0.01088 0.21042 0.01829 C 0.21841 0.03449 0.22379 0.05116 0.23004 0.06829 C 0.23056 0.07222 0.23195 0.07616 0.23177 0.08009 C 0.23143 0.08889 0.22986 0.09768 0.2283 0.10625 C 0.22414 0.12893 0.20973 0.1375 0.19792 0.15162 C 0.18299 0.16944 0.19045 0.16273 0.17466 0.17292 C 0.15764 0.1956 0.11893 0.1993 0.09618 0.20162 C 0.05573 0.20023 0.04375 0.20648 0.0158 0.19444 C 0.00695 0.18542 -0.00416 0.18102 -0.01458 0.17546 C -0.01632 0.17315 -0.01788 0.17037 -0.01996 0.16829 C -0.02205 0.1662 -0.02517 0.16597 -0.02708 0.16342 C -0.02847 0.16157 -0.02812 0.15856 -0.02882 0.15625 C -0.02986 0.15301 -0.03125 0.15 -0.03246 0.14676 C -0.0368 0.11157 -0.03663 0.11991 -0.02882 0.0588 C -0.02777 0.05023 -0.0217 0.04444 -0.01823 0.03727 C -0.00486 0.00995 0.02726 -0.01343 0.05157 -0.01505 C 0.08664 -0.01736 0.1217 -0.01829 0.15677 -0.01991 C 0.17639 -0.03241 0.18681 -0.05023 0.20157 -0.06991 C 0.20938 -0.09144 0.20174 -0.06921 0.20677 -0.08658 C 0.20903 -0.09468 0.21407 -0.11042 0.21407 -0.11042 C 0.21667 -0.14954 0.21875 -0.16713 0.21216 -0.21505 C 0.20973 -0.23195 0.19497 -0.24815 0.18716 -0.26042 C 0.16806 -0.29051 0.15365 -0.31158 0.12292 -0.31736 C 0.10226 -0.31482 0.09653 -0.31551 0.08716 -0.2912 C 0.07639 -0.21806 0.08733 -0.11551 0.11407 -0.04607 C 0.11667 -0.03171 0.11945 -0.01736 0.12292 -0.00324 C 0.1224 0.00555 0.12344 0.01458 0.12118 0.02292 C 0.11841 0.03333 0.11077 0.03796 0.10504 0.04444 C 0.10035 0.04977 0.09445 0.05949 0.08907 0.06342 C 0.08577 0.06597 0.08143 0.06551 0.0783 0.06829 C 0.07657 0.06991 0.07466 0.0713 0.07292 0.07292 C 0.04879 0.07106 0.03351 0.07199 0.01407 0.05393 C 0.01094 0.0419 0.00747 0.02963 0.0033 0.01829 C -0.00156 -0.03565 -0.00017 -0.09213 -0.02343 -0.13889 C -0.02673 -0.1456 -0.04479 -0.15116 -0.05034 -0.15324 C -0.06753 -0.15232 -0.08507 -0.15394 -0.10208 -0.1507 C -0.10642 -0.14977 -0.1092 -0.14445 -0.11284 -0.1412 C -0.11458 -0.13958 -0.11823 -0.13658 -0.11823 -0.13658 C -0.12708 -0.11852 -0.1158 -0.13958 -0.12708 -0.12454 C -0.13819 -0.10972 -0.14618 -0.09583 -0.1592 -0.08403 C -0.1618 -0.08171 -0.16527 -0.08241 -0.16823 -0.08171 C -0.18211 -0.07894 -0.1908 -0.07847 -0.20573 -0.07708 C -0.25312 -0.0787 -0.2552 -0.07639 -0.28593 -0.08403 C -0.30139 -0.08796 -0.28889 -0.08588 -0.30746 -0.08889 C -0.32222 -0.0912 -0.32899 -0.0912 -0.3217 -0.0912 " pathEditMode="relative" ptsTypes="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92 -0.09259 C 0.0243 -0.11481 0.02587 -0.20879 0.00816 -0.24259 C 0.00538 -0.25787 -0.00608 -0.29097 -0.01858 -0.29514 C -0.03577 -0.30069 -0.02795 -0.29838 -0.04184 -0.30231 C -0.05382 -0.30139 -0.0658 -0.30162 -0.07761 -0.29976 C -0.09306 -0.29722 -0.10434 -0.27639 -0.11684 -0.26643 C -0.12917 -0.2449 -0.12344 -0.25324 -0.13281 -0.24027 C -0.1382 -0.21365 -0.12309 -0.19884 -0.10781 -0.18564 C -0.10417 -0.1706 -0.09896 -0.15926 -0.09358 -0.14514 C -0.08872 -0.11134 -0.09549 -0.15254 -0.0882 -0.12361 C -0.08507 -0.11111 -0.08299 -0.09814 -0.07934 -0.08564 C -0.07656 -0.06574 -0.07448 -0.0456 -0.07031 -0.02592 C -0.06563 -0.00416 -0.05833 0.0169 -0.05261 0.0382 C -0.04809 0.05533 -0.04445 0.07176 -0.0382 0.0882 C -0.03577 0.1088 -0.02917 0.12732 -0.0257 0.14769 C -0.02344 0.16135 -0.02344 0.16528 -0.02222 0.18102 C -0.02153 0.19699 -0.02031 0.21274 -0.02031 0.22871 C -0.02031 0.25255 -0.02083 0.27639 -0.02222 0.30024 C -0.02431 0.33727 -0.04115 0.37037 -0.05608 0.40024 C -0.06736 0.42292 -0.07604 0.43843 -0.09722 0.44537 C -0.10382 0.44468 -0.11042 0.44514 -0.11684 0.44306 C -0.12622 0.44005 -0.13247 0.42616 -0.14011 0.41922 C -0.14462 0.40695 -0.14427 0.39954 -0.1507 0.3882 C -0.15261 0.37593 -0.15608 0.36482 -0.15781 0.35255 C -0.1592 0.31783 -0.16389 0.27871 -0.15434 0.24537 C -0.15191 0.225 -0.14948 0.2051 -0.14358 0.18588 C -0.14028 0.1544 -0.12847 0.12176 -0.11511 0.09537 C -0.09358 0.05301 -0.11875 0.10556 -0.10261 0.07639 C -0.09618 0.06482 -0.09358 0.05649 -0.08472 0.04769 C -0.07708 0.03102 -0.06632 0.01852 -0.05608 0.00486 C -0.05452 0.00278 -0.05417 -0.00023 -0.05261 -0.00231 C -0.05104 -0.00439 -0.04879 -0.00486 -0.04722 -0.00694 C -0.03698 -0.0206 -0.02865 -0.03958 -0.02222 -0.05694 C -0.01511 -0.10139 -0.01997 -0.17407 -0.04722 -0.20926 C -0.0592 -0.24282 -0.08976 -0.25277 -0.11511 -0.25926 C -0.12761 -0.25879 -0.16354 -0.25879 -0.18281 -0.25463 C -0.19549 -0.25185 -0.20799 -0.24421 -0.22031 -0.24027 C -0.22917 -0.2375 -0.23872 -0.23518 -0.24722 -0.23078 C -0.25625 -0.22615 -0.26476 -0.21967 -0.27396 -0.21643 C -0.2842 -0.20601 -0.29566 -0.20046 -0.30781 -0.19514 C -0.31024 -0.19282 -0.3125 -0.19004 -0.31511 -0.18796 C -0.31736 -0.18611 -0.32014 -0.18518 -0.32222 -0.1831 C -0.32865 -0.17685 -0.33264 -0.16666 -0.3382 -0.15926 C -0.34288 -0.14189 -0.34323 -0.1493 -0.34531 -0.12592 C -0.34479 -0.10926 -0.34566 -0.09236 -0.34358 -0.07592 C -0.34097 -0.05555 -0.31545 -0.01805 -0.3007 -0.0118 C -0.29115 0.00093 -0.27917 -0.00046 -0.26684 0.00486 C -0.24306 0.00417 -0.2191 0.00394 -0.19531 0.00255 C -0.18212 0.00186 -0.16754 -0.00324 -0.15434 -0.00463 C -0.13108 -0.01064 -0.10851 -0.01041 -0.08472 -0.0118 C -0.05313 -0.01088 -0.0217 -0.01064 0.00989 -0.00926 C 0.0158 -0.00902 0.02187 -0.00787 0.02778 -0.00694 C 0.03732 -0.00555 0.05642 -0.00231 0.05642 -0.00231 C 0.07222 0.00348 0.08837 0.00556 0.10469 0.00741 C 0.12239 0.0132 0.11406 0.01111 0.12969 0.01436 C 0.13837 0.01922 0.14548 0.0257 0.15469 0.02871 C 0.16094 0.03496 0.16684 0.04028 0.17239 0.04769 C 0.17673 0.06366 0.19132 0.07061 0.1993 0.08357 C 0.2092 0.09954 0.21719 0.11736 0.2243 0.13588 C 0.22361 0.15579 0.22639 0.17709 0.22066 0.19537 C 0.20417 0.24792 0.16476 0.26366 0.12604 0.26922 C 0.1151 0.27385 0.10555 0.275 0.09392 0.27639 C 0.05781 0.2882 0.01823 0.28843 -0.01858 0.29074 C -0.1092 0.28889 -0.14306 0.28611 -0.2257 0.29074 C -0.2382 0.29144 -0.2566 0.30209 -0.26858 0.30741 C -0.27396 0.30973 -0.28472 0.31436 -0.28472 0.31436 C -0.29427 0.31366 -0.3132 0.31204 -0.3132 0.31204 " pathEditMode="relative" ptsTypes="ffffffffff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79 -0.12269 C -0.03143 -0.14375 -0.04792 -0.15394 -0.06459 -0.16806 C -0.1132 -0.20926 -0.16979 -0.23657 -0.22709 -0.2419 C -0.29983 -0.23843 -0.37188 -0.22894 -0.44479 -0.22523 C -0.48299 -0.22107 -0.52014 -0.21111 -0.55729 -0.19907 C -0.56615 -0.1912 -0.57726 -0.18519 -0.58768 -0.18241 C -0.5967 -0.17616 -0.60347 -0.17315 -0.61094 -0.16319 C -0.61545 -0.13819 -0.6092 -0.16782 -0.61632 -0.14653 C -0.61927 -0.1375 -0.62014 -0.12986 -0.6217 -0.12037 C -0.61997 -0.1044 -0.61927 -0.08819 -0.61632 -0.07269 C -0.61233 -0.05208 -0.59549 -0.03958 -0.5842 -0.02755 C -0.56337 -0.00509 -0.54132 0.01042 -0.51459 0.01528 C -0.49375 0.0125 -0.47153 0.01643 -0.45209 0.00579 C -0.425 -0.00926 -0.45799 -0.00069 -0.42882 -0.00602 C -0.41563 -0.01482 -0.40591 -0.02037 -0.39132 -0.02269 C -0.3441 -0.04977 -0.26667 -0.05162 -0.21632 -0.0537 C -0.19948 -0.05718 -0.18316 -0.06065 -0.16632 -0.06319 C -0.14531 -0.0706 -0.12535 -0.06713 -0.10382 -0.06574 C -0.09115 -0.05972 -0.07934 -0.05116 -0.06632 -0.04653 C -0.05799 -0.03982 -0.0507 -0.03542 -0.04132 -0.03241 C -0.02066 -0.01366 -0.01007 -0.00023 -0.00018 0.03194 C 0.00069 0.04398 0.00364 0.05556 0.0033 0.06759 C 0.00278 0.0875 0.00191 0.10764 -0.00018 0.12731 C -0.00122 0.13773 -0.00903 0.14514 -0.01459 0.15093 C -0.01823 0.15463 -0.02118 0.15972 -0.02518 0.16296 C -0.03976 0.17477 -0.06563 0.17245 -0.08229 0.17477 C -0.13646 0.17292 -0.19097 0.17523 -0.24479 0.16759 C -0.25972 0.16551 -0.26754 0.16042 -0.28229 0.15579 C -0.31511 0.1456 -0.34775 0.13889 -0.38056 0.12963 C -0.39653 0.12523 -0.41094 0.11782 -0.42709 0.11528 C -0.45747 0.10162 -0.48976 0.09653 -0.5217 0.09398 C -0.54306 0.08889 -0.56441 0.08634 -0.58594 0.08426 C -0.60313 0.08518 -0.62049 0.0838 -0.63768 0.08681 C -0.64341 0.08773 -0.64479 0.1081 -0.64479 0.1081 C -0.64427 0.11597 -0.64497 0.12431 -0.64306 0.13194 C -0.63264 0.17431 -0.58386 0.2125 -0.55729 0.23426 C -0.54445 0.24491 -0.53299 0.25532 -0.51806 0.2581 C -0.51476 0.26042 -0.50538 0.26782 -0.50018 0.26759 C -0.47743 0.2662 -0.43229 0.26065 -0.43229 0.26065 C -0.38004 0.23657 -0.31493 0.23449 -0.26094 0.23194 C -0.23663 0.22755 -0.21216 0.22593 -0.18768 0.22245 C -0.17639 0.22083 -0.16511 0.21921 -0.15382 0.21759 C -0.14844 0.2169 -0.13768 0.21528 -0.13768 0.21528 C -0.10226 0.21667 -0.07049 0.22037 -0.03594 0.22477 C -0.02483 0.22801 -0.01459 0.23449 -0.00382 0.23912 C 0.00659 0.24977 0.0184 0.25856 0.0283 0.27014 C 0.0467 0.2919 0.03229 0.27801 0.04444 0.28912 C 0.05451 0.30995 0.03889 0.2787 0.05521 0.30579 C 0.05798 0.31018 0.06232 0.32014 0.06232 0.32014 C 0.06788 0.34329 0.0783 0.36574 0.08732 0.38681 C 0.08784 0.39005 0.08819 0.39329 0.08906 0.3963 C 0.09062 0.40208 0.09323 0.40718 0.09444 0.41296 C 0.10555 0.46366 0.09201 0.41736 0.10156 0.44861 C 0.10347 0.46458 0.10573 0.48056 0.10868 0.4963 C 0.10798 0.53194 0.11719 0.57153 0.10521 0.60347 C 0.09705 0.62546 0.07847 0.6294 0.06232 0.63194 C 0.02413 0.63819 -0.01354 0.64398 -0.05209 0.6463 C -0.09566 0.6544 -0.13455 0.64005 -0.17709 0.63681 C -0.19427 0.63542 -0.21163 0.63518 -0.22882 0.63426 C -0.27761 0.62801 -0.32639 0.63056 -0.37518 0.62477 C -0.38663 0.62176 -0.39775 0.61829 -0.4092 0.61528 C -0.4283 0.59815 -0.4408 0.58681 -0.46459 0.58681 " pathEditMode="relative" ptsTypes="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2578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2800" dirty="0" smtClean="0"/>
              <a:t>Paní učitelka zařizuje autobus pro 13 dětí do divadla. V autobuse je 7 sedadel volných a na každé sedadlo se vejdou 2 děti. Pomozte paní učitelce </a:t>
            </a:r>
            <a:r>
              <a:rPr lang="cs-CZ" sz="2800" dirty="0" smtClean="0"/>
              <a:t>zjistit, </a:t>
            </a:r>
            <a:r>
              <a:rPr lang="cs-CZ" sz="2800" dirty="0" smtClean="0"/>
              <a:t>jestli budou všechny děti sedět.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042988" y="37163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7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476375" y="3716338"/>
            <a:ext cx="357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x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908175" y="3716338"/>
            <a:ext cx="382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268538" y="3716338"/>
            <a:ext cx="401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=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627313" y="3716338"/>
            <a:ext cx="2781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14 míst k sezení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971550" y="4292600"/>
            <a:ext cx="145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13 dětí 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2268538" y="4292600"/>
            <a:ext cx="401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&lt;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700338" y="4292600"/>
            <a:ext cx="2820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14 volných míst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84213" y="5445125"/>
            <a:ext cx="61912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Děti se na 7 sedadel vejdou. </a:t>
            </a:r>
          </a:p>
          <a:p>
            <a:r>
              <a:rPr lang="cs-CZ" sz="2800">
                <a:latin typeface="Century Gothic" pitchFamily="34" charset="0"/>
              </a:rPr>
              <a:t>A sednout si může i paní učitelka.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18444" name="Picture 2" descr="http://image.srovname.cz/cz/500/1996031/revell-londynsky-autob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3068638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641226"/>
          </a:xfrm>
        </p:spPr>
        <p:txBody>
          <a:bodyPr>
            <a:normAutofit fontScale="90000"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Vyhledej chyby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754562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10 =			  0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9 =			  1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8 =			  2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7 =			  3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6 =			  4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5 =			  </a:t>
            </a:r>
            <a:r>
              <a:rPr lang="cs-CZ" dirty="0" err="1" smtClean="0"/>
              <a:t>5</a:t>
            </a:r>
            <a:r>
              <a:rPr lang="cs-CZ" dirty="0" smtClean="0"/>
              <a:t>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4 =			  6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3 =			  7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2 =			  8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1 =			  9 x 2 =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2 x   0 =			10 x 2 = </a:t>
            </a:r>
            <a:endParaRPr lang="cs-CZ" dirty="0"/>
          </a:p>
        </p:txBody>
      </p:sp>
      <p:sp>
        <p:nvSpPr>
          <p:cNvPr id="19459" name="TextovéPole 3"/>
          <p:cNvSpPr txBox="1">
            <a:spLocks noChangeArrowheads="1"/>
          </p:cNvSpPr>
          <p:nvPr/>
        </p:nvSpPr>
        <p:spPr bwMode="auto">
          <a:xfrm>
            <a:off x="2051050" y="1628775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20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051050" y="1989138"/>
            <a:ext cx="6492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entury Gothic" pitchFamily="34" charset="0"/>
              </a:rPr>
              <a:t>17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1" name="TextovéPole 5"/>
          <p:cNvSpPr txBox="1">
            <a:spLocks noChangeArrowheads="1"/>
          </p:cNvSpPr>
          <p:nvPr/>
        </p:nvSpPr>
        <p:spPr bwMode="auto">
          <a:xfrm>
            <a:off x="2051050" y="24209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2" name="TextovéPole 6"/>
          <p:cNvSpPr txBox="1">
            <a:spLocks noChangeArrowheads="1"/>
          </p:cNvSpPr>
          <p:nvPr/>
        </p:nvSpPr>
        <p:spPr bwMode="auto">
          <a:xfrm>
            <a:off x="2051050" y="28527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051050" y="3284538"/>
            <a:ext cx="58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11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051050" y="37163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7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5" name="TextovéPole 9"/>
          <p:cNvSpPr txBox="1">
            <a:spLocks noChangeArrowheads="1"/>
          </p:cNvSpPr>
          <p:nvPr/>
        </p:nvSpPr>
        <p:spPr bwMode="auto">
          <a:xfrm>
            <a:off x="2051050" y="4149725"/>
            <a:ext cx="384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6" name="TextovéPole 12"/>
          <p:cNvSpPr txBox="1">
            <a:spLocks noChangeArrowheads="1"/>
          </p:cNvSpPr>
          <p:nvPr/>
        </p:nvSpPr>
        <p:spPr bwMode="auto">
          <a:xfrm>
            <a:off x="2051050" y="4581525"/>
            <a:ext cx="4127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7" name="TextovéPole 14"/>
          <p:cNvSpPr txBox="1">
            <a:spLocks noChangeArrowheads="1"/>
          </p:cNvSpPr>
          <p:nvPr/>
        </p:nvSpPr>
        <p:spPr bwMode="auto">
          <a:xfrm>
            <a:off x="2051050" y="4941888"/>
            <a:ext cx="3841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4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68" name="TextovéPole 15"/>
          <p:cNvSpPr txBox="1">
            <a:spLocks noChangeArrowheads="1"/>
          </p:cNvSpPr>
          <p:nvPr/>
        </p:nvSpPr>
        <p:spPr bwMode="auto">
          <a:xfrm>
            <a:off x="2051050" y="544512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051050" y="587692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0" name="TextovéPole 17"/>
          <p:cNvSpPr txBox="1">
            <a:spLocks noChangeArrowheads="1"/>
          </p:cNvSpPr>
          <p:nvPr/>
        </p:nvSpPr>
        <p:spPr bwMode="auto">
          <a:xfrm>
            <a:off x="5580063" y="162877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1" name="TextovéPole 18"/>
          <p:cNvSpPr txBox="1">
            <a:spLocks noChangeArrowheads="1"/>
          </p:cNvSpPr>
          <p:nvPr/>
        </p:nvSpPr>
        <p:spPr bwMode="auto">
          <a:xfrm>
            <a:off x="5580063" y="206057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5580063" y="24209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5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3" name="TextovéPole 20"/>
          <p:cNvSpPr txBox="1">
            <a:spLocks noChangeArrowheads="1"/>
          </p:cNvSpPr>
          <p:nvPr/>
        </p:nvSpPr>
        <p:spPr bwMode="auto">
          <a:xfrm>
            <a:off x="5580063" y="2852738"/>
            <a:ext cx="412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4" name="TextovéPole 21"/>
          <p:cNvSpPr txBox="1">
            <a:spLocks noChangeArrowheads="1"/>
          </p:cNvSpPr>
          <p:nvPr/>
        </p:nvSpPr>
        <p:spPr bwMode="auto">
          <a:xfrm>
            <a:off x="5580063" y="32845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5" name="TextovéPole 22"/>
          <p:cNvSpPr txBox="1">
            <a:spLocks noChangeArrowheads="1"/>
          </p:cNvSpPr>
          <p:nvPr/>
        </p:nvSpPr>
        <p:spPr bwMode="auto">
          <a:xfrm>
            <a:off x="5580063" y="3716338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10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6" name="TextovéPole 23"/>
          <p:cNvSpPr txBox="1">
            <a:spLocks noChangeArrowheads="1"/>
          </p:cNvSpPr>
          <p:nvPr/>
        </p:nvSpPr>
        <p:spPr bwMode="auto">
          <a:xfrm>
            <a:off x="5580063" y="41497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580063" y="45815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18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78" name="TextovéPole 25"/>
          <p:cNvSpPr txBox="1">
            <a:spLocks noChangeArrowheads="1"/>
          </p:cNvSpPr>
          <p:nvPr/>
        </p:nvSpPr>
        <p:spPr bwMode="auto">
          <a:xfrm>
            <a:off x="5580063" y="5013325"/>
            <a:ext cx="58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16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5580063" y="5445125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19480" name="TextovéPole 27"/>
          <p:cNvSpPr txBox="1">
            <a:spLocks noChangeArrowheads="1"/>
          </p:cNvSpPr>
          <p:nvPr/>
        </p:nvSpPr>
        <p:spPr bwMode="auto">
          <a:xfrm>
            <a:off x="5580063" y="5876925"/>
            <a:ext cx="582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20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19481" name="Picture 4" descr="https://wiki.vse.cz/images/Vykricni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1916113"/>
            <a:ext cx="2235200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7" grpId="0"/>
      <p:bldP spid="20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85242"/>
          </a:xfrm>
        </p:spPr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Slovní úloha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2578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dirty="0" smtClean="0"/>
              <a:t>V ZOO se </a:t>
            </a:r>
            <a:r>
              <a:rPr lang="cs-CZ" dirty="0" smtClean="0"/>
              <a:t>narodila </a:t>
            </a:r>
            <a:r>
              <a:rPr lang="cs-CZ" dirty="0" smtClean="0"/>
              <a:t>2 mláďata lvici, </a:t>
            </a:r>
            <a:r>
              <a:rPr lang="cs-CZ" dirty="0" smtClean="0"/>
              <a:t>                         2 </a:t>
            </a:r>
            <a:r>
              <a:rPr lang="cs-CZ" dirty="0" smtClean="0"/>
              <a:t>mláďata zebře a 2 mláďata slonici. Kolik mláďat se narodilo v ZOO?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pPr>
              <a:buFont typeface="Wingdings 2" pitchFamily="18" charset="2"/>
              <a:buNone/>
            </a:pPr>
            <a:endParaRPr lang="cs-CZ" dirty="0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00113" y="3284538"/>
            <a:ext cx="382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2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403350" y="3284538"/>
            <a:ext cx="358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x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835150" y="32845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3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268538" y="3284538"/>
            <a:ext cx="401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=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771775" y="3284538"/>
            <a:ext cx="38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6</a:t>
            </a:r>
            <a:endParaRPr lang="cs-CZ">
              <a:latin typeface="Century Gothic" pitchFamily="34" charset="0"/>
            </a:endParaRP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39750" y="5589588"/>
            <a:ext cx="51022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entury Gothic" pitchFamily="34" charset="0"/>
              </a:rPr>
              <a:t>V ZOO se narodilo 6 mláďat.</a:t>
            </a:r>
            <a:endParaRPr lang="cs-CZ">
              <a:latin typeface="Century Gothic" pitchFamily="34" charset="0"/>
            </a:endParaRPr>
          </a:p>
        </p:txBody>
      </p:sp>
      <p:pic>
        <p:nvPicPr>
          <p:cNvPr id="20489" name="Picture 2" descr="http://cognoscenti.wbur.org/files/2012/08/0810_Z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2781300"/>
            <a:ext cx="361791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978525"/>
          </a:xfrm>
        </p:spPr>
        <p:txBody>
          <a:bodyPr>
            <a:normAutofit fontScale="92500" lnSpcReduction="1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Zdroje: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treeoflifechiro.ca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orange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juice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and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your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health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kosacci.cz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kosacci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eshop</a:t>
            </a:r>
            <a:r>
              <a:rPr lang="cs-CZ" dirty="0" smtClean="0">
                <a:hlinkClick r:id="rId3"/>
              </a:rPr>
              <a:t>/17-1-VZDELAVACI-HRY-A-PUZZLE/0/5/320-</a:t>
            </a:r>
            <a:r>
              <a:rPr lang="cs-CZ" dirty="0" err="1" smtClean="0">
                <a:hlinkClick r:id="rId3"/>
              </a:rPr>
              <a:t>Zabavny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mic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pocitani</a:t>
            </a:r>
            <a:r>
              <a:rPr lang="cs-CZ" dirty="0" smtClean="0">
                <a:hlinkClick r:id="rId3"/>
              </a:rPr>
              <a:t>-do-100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srovname.cz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revell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londynsky</a:t>
            </a:r>
            <a:r>
              <a:rPr lang="cs-CZ" dirty="0" smtClean="0">
                <a:hlinkClick r:id="rId4"/>
              </a:rPr>
              <a:t>-autobus/</a:t>
            </a:r>
            <a:r>
              <a:rPr lang="cs-CZ" dirty="0" err="1" smtClean="0">
                <a:hlinkClick r:id="rId4"/>
              </a:rPr>
              <a:t>srovnani</a:t>
            </a:r>
            <a:r>
              <a:rPr lang="cs-CZ" dirty="0" smtClean="0">
                <a:hlinkClick r:id="rId4"/>
              </a:rPr>
              <a:t>-cen/k.1996031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5"/>
              </a:rPr>
              <a:t>http://radioo-mixmusic.webnode.cz/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6"/>
              </a:rPr>
              <a:t>http://cognoscenti.wbur.org/2012/08/23/zoo-margot-livesey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benesolar.cz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priklady</a:t>
            </a:r>
            <a:r>
              <a:rPr lang="cs-CZ" dirty="0" smtClean="0">
                <a:hlinkClick r:id="rId7"/>
              </a:rPr>
              <a:t>-realizaci.</a:t>
            </a:r>
            <a:r>
              <a:rPr lang="cs-CZ" dirty="0" err="1" smtClean="0">
                <a:hlinkClick r:id="rId7"/>
              </a:rPr>
              <a:t>htm</a:t>
            </a: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54</TotalTime>
  <Words>335</Words>
  <Application>Microsoft Office PowerPoint</Application>
  <PresentationFormat>Předvádění na obrazovce (4:3)</PresentationFormat>
  <Paragraphs>136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NÁSOBENÍ ČÍSLEM 2</vt:lpstr>
      <vt:lpstr>Slovní úloha</vt:lpstr>
      <vt:lpstr>Doplň výsledky násobilky dvěma.</vt:lpstr>
      <vt:lpstr>Slovní úloha</vt:lpstr>
      <vt:lpstr>Hledej výsledky.</vt:lpstr>
      <vt:lpstr>Slovní úloha</vt:lpstr>
      <vt:lpstr>Vyhledej chyby</vt:lpstr>
      <vt:lpstr>Slovní úloha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ČÍSLEM 2</dc:title>
  <dc:creator>Matyáš</dc:creator>
  <cp:lastModifiedBy>Dum</cp:lastModifiedBy>
  <cp:revision>5</cp:revision>
  <dcterms:created xsi:type="dcterms:W3CDTF">2013-06-03T06:32:13Z</dcterms:created>
  <dcterms:modified xsi:type="dcterms:W3CDTF">2013-08-27T09:51:59Z</dcterms:modified>
</cp:coreProperties>
</file>