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BCD26-8A3B-470A-ACE0-E2D51DC9C8D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D925794-9C48-4CC3-A8D3-742612715D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1D1E9-BC78-43D4-B2CE-61C5E1182DA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26090-8F30-4773-8ED7-BE0882F45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30FA0-A19E-4EDC-B026-DAAE355882C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785FC30-4CB9-41FB-9B91-473B5A0062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C807C-F881-4003-93D2-9820C838FCE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05444-B2A0-42E4-907C-9C2F801E5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F3100-350F-46DF-89A8-53E3BF27314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D088BC4A-BE91-4D62-AF97-492EA03E5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AFEE7-5EC7-4CD4-8F8D-1C6F80AC91D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6F1939-93B0-4195-8A1F-5A3533BB8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918A7-DD57-4212-B0E9-0B719E681D9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12CEAEB-6D61-44B2-99EC-488FE651BE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D9B03A8-B2FC-42CB-AE70-7886E700B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4F47E-653E-49EF-937F-8988B8DE588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C41FB1-9885-4E46-B055-2F2C44649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F7593-7928-488A-B897-6A9DFEA539D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C33A6-12A7-4720-88CE-52B52A6C30E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6944F-6511-4840-93D3-061A90A8B0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8F5CA9-2828-4252-B6E6-3B0F25750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4A93D-A0F7-4258-9D76-D7ED1B39D8C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2311D5BA-0D3F-44FE-AFA6-DE571FD4D6C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D38AE9-5CC4-4A8E-B743-DEE27ACED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ebring.org/hub/sesamesuburb?w=1366;rh=http://webspace.webring.com/people/ou/um_1013/bluegpicts.html;rd=1" TargetMode="External"/><Relationship Id="rId3" Type="http://schemas.openxmlformats.org/officeDocument/2006/relationships/hyperlink" Target="http://www.pripravy.estranky.cz/clanky/matematika/mala-nasobilka---tabulka.html" TargetMode="External"/><Relationship Id="rId7" Type="http://schemas.openxmlformats.org/officeDocument/2006/relationships/hyperlink" Target="http://muppet.wikia.com/wiki/Super_Grover" TargetMode="External"/><Relationship Id="rId2" Type="http://schemas.openxmlformats.org/officeDocument/2006/relationships/hyperlink" Target="http://www.ptakoviny-cb.cz/eshop/633-110-bonbony-rybi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urooknattk.cz/drevena-eurookna/typy-eurooken/spaletove-okno" TargetMode="External"/><Relationship Id="rId5" Type="http://schemas.openxmlformats.org/officeDocument/2006/relationships/hyperlink" Target="http://www.zahradni-chatky.cz/zahradni-chatky/eshop/2-1-Zahradni-chatky-stredni" TargetMode="External"/><Relationship Id="rId4" Type="http://schemas.openxmlformats.org/officeDocument/2006/relationships/hyperlink" Target="http://zilina-gallery.sk/picture.php?/3790/category/37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2781300"/>
            <a:ext cx="7772400" cy="1031875"/>
          </a:xfrm>
        </p:spPr>
        <p:txBody>
          <a:bodyPr/>
          <a:lstStyle/>
          <a:p>
            <a:r>
              <a:rPr lang="cs-CZ" sz="5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NÁSOBENÍ ČÍSLEM 5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476250"/>
            <a:ext cx="77724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Podnadpis 2"/>
          <p:cNvSpPr>
            <a:spLocks/>
          </p:cNvSpPr>
          <p:nvPr/>
        </p:nvSpPr>
        <p:spPr bwMode="auto">
          <a:xfrm>
            <a:off x="1331913" y="37893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VY_32_INOVACE_13_Nasobeni cislem 5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Násobení číslem 5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Přemek má 8 narozeniny. Ve třídě má 9 spolužáků. Kolik bude potřebovat bonbónů, když by chtěl dát každému spolužákovi po 5 bonbónech?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58888" y="3357563"/>
            <a:ext cx="3746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5</a:t>
            </a:r>
            <a:endParaRPr lang="cs-CZ">
              <a:latin typeface="Georgia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19250" y="3357563"/>
            <a:ext cx="3667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x</a:t>
            </a:r>
            <a:endParaRPr lang="cs-CZ">
              <a:latin typeface="Georg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979613" y="3357563"/>
            <a:ext cx="3889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9</a:t>
            </a:r>
            <a:endParaRPr lang="cs-CZ">
              <a:latin typeface="Georgia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39975" y="3429000"/>
            <a:ext cx="415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=</a:t>
            </a:r>
            <a:endParaRPr lang="cs-CZ">
              <a:latin typeface="Georg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71775" y="3357563"/>
            <a:ext cx="6318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Georgia" pitchFamily="18" charset="0"/>
              </a:rPr>
              <a:t>45</a:t>
            </a:r>
            <a:endParaRPr lang="cs-CZ" b="1">
              <a:latin typeface="Georg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4581525"/>
            <a:ext cx="489743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Přemek bude potřebovat 45 bonbónů, aby každý spolužák dostal 5 bonbónů.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5" name="Picture 2" descr="http://www.ptakoviny-cb.cz/picture/large/Bonbon_ryby_20889_in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636838"/>
            <a:ext cx="345440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výsledky násobilky pěti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0  =			</a:t>
            </a:r>
            <a:r>
              <a:rPr lang="cs-CZ" dirty="0" err="1" smtClean="0"/>
              <a:t>0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1   =			</a:t>
            </a:r>
            <a:r>
              <a:rPr lang="cs-CZ" dirty="0" err="1" smtClean="0"/>
              <a:t>1</a:t>
            </a:r>
            <a:r>
              <a:rPr lang="cs-CZ" dirty="0" smtClean="0"/>
              <a:t>   x 5   =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2   =			</a:t>
            </a:r>
            <a:r>
              <a:rPr lang="cs-CZ" dirty="0" err="1" smtClean="0"/>
              <a:t>2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3   =			</a:t>
            </a:r>
            <a:r>
              <a:rPr lang="cs-CZ" dirty="0" err="1" smtClean="0"/>
              <a:t>3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4   =			</a:t>
            </a:r>
            <a:r>
              <a:rPr lang="cs-CZ" dirty="0" err="1" smtClean="0"/>
              <a:t>4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5   =			</a:t>
            </a:r>
            <a:r>
              <a:rPr lang="cs-CZ" dirty="0" err="1" smtClean="0"/>
              <a:t>5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6   =			</a:t>
            </a:r>
            <a:r>
              <a:rPr lang="cs-CZ" dirty="0" err="1" smtClean="0"/>
              <a:t>6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7   =			</a:t>
            </a:r>
            <a:r>
              <a:rPr lang="cs-CZ" dirty="0" err="1" smtClean="0"/>
              <a:t>7</a:t>
            </a:r>
            <a:r>
              <a:rPr lang="cs-CZ" dirty="0" smtClean="0"/>
              <a:t>   x 5  =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8   =			</a:t>
            </a:r>
            <a:r>
              <a:rPr lang="cs-CZ" dirty="0" err="1" smtClean="0"/>
              <a:t>8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9   =			</a:t>
            </a:r>
            <a:r>
              <a:rPr lang="cs-CZ" dirty="0" err="1" smtClean="0"/>
              <a:t>9</a:t>
            </a:r>
            <a:r>
              <a:rPr lang="cs-CZ" dirty="0" smtClean="0"/>
              <a:t>   x 5  =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 x 10 =			</a:t>
            </a:r>
            <a:r>
              <a:rPr lang="cs-CZ" dirty="0" err="1" smtClean="0"/>
              <a:t>10</a:t>
            </a:r>
            <a:r>
              <a:rPr lang="cs-CZ" dirty="0" smtClean="0"/>
              <a:t> x 5  =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6375" y="1484313"/>
            <a:ext cx="373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76375" y="1844675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476375" y="2205038"/>
            <a:ext cx="506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10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76375" y="2565400"/>
            <a:ext cx="479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15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6375" y="2997200"/>
            <a:ext cx="544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20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6375" y="3357563"/>
            <a:ext cx="5175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25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76375" y="3789363"/>
            <a:ext cx="542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30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76375" y="4149725"/>
            <a:ext cx="515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35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476375" y="4508500"/>
            <a:ext cx="546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40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476375" y="4868863"/>
            <a:ext cx="519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45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476375" y="5229225"/>
            <a:ext cx="534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50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292725" y="1484313"/>
            <a:ext cx="373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292725" y="1844675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292725" y="2205038"/>
            <a:ext cx="506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10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292725" y="2565400"/>
            <a:ext cx="479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15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292725" y="2924175"/>
            <a:ext cx="544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20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292725" y="3357563"/>
            <a:ext cx="5175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25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292725" y="3789363"/>
            <a:ext cx="542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30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292725" y="4149725"/>
            <a:ext cx="5159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35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292725" y="4508500"/>
            <a:ext cx="719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40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292725" y="4868863"/>
            <a:ext cx="519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45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292725" y="5300663"/>
            <a:ext cx="5349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Georgia" pitchFamily="18" charset="0"/>
              </a:rPr>
              <a:t>50</a:t>
            </a:r>
            <a:endParaRPr lang="cs-CZ">
              <a:solidFill>
                <a:srgbClr val="FF0000"/>
              </a:solidFill>
              <a:latin typeface="Georgia" pitchFamily="18" charset="0"/>
            </a:endParaRPr>
          </a:p>
        </p:txBody>
      </p:sp>
      <p:pic>
        <p:nvPicPr>
          <p:cNvPr id="15385" name="Picture 2" descr="http://www.pripravy.estranky.cz/img/picture/766/Kalkula%C4%8Dka-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2205038"/>
            <a:ext cx="24193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sz="4000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Z Bělé do Bolatic je to 5 kilometrů. Do Opavy je to 4x dál než z Bělé do Bolatic. Jak daleko je to do Opavy?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3141663"/>
            <a:ext cx="3873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4</a:t>
            </a:r>
            <a:endParaRPr lang="cs-CZ">
              <a:latin typeface="Georgia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58888" y="3213100"/>
            <a:ext cx="3667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x</a:t>
            </a:r>
            <a:endParaRPr lang="cs-CZ">
              <a:latin typeface="Georg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250" y="3141663"/>
            <a:ext cx="3746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5</a:t>
            </a:r>
            <a:endParaRPr lang="cs-CZ">
              <a:latin typeface="Georgia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08175" y="3213100"/>
            <a:ext cx="414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=</a:t>
            </a:r>
            <a:endParaRPr lang="cs-CZ">
              <a:latin typeface="Georg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339975" y="3213100"/>
            <a:ext cx="660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Georgia" pitchFamily="18" charset="0"/>
              </a:rPr>
              <a:t>20</a:t>
            </a:r>
            <a:endParaRPr lang="cs-CZ" b="1">
              <a:latin typeface="Georg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5157788"/>
            <a:ext cx="54737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Z Bělé do Opavy  je to 20 kilometrů.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93" name="Picture 2" descr="http://zilina-gallery.sk/galleries/Vodne_dielo_Zilina/Okolie_VD/xCesta_01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2565400"/>
            <a:ext cx="3455987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Říkej násobky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5, jak </a:t>
            </a: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jdou po sobě</a:t>
            </a:r>
            <a:endParaRPr lang="cs-CZ" sz="4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11188" y="1700213"/>
            <a:ext cx="3905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42988" y="2708275"/>
            <a:ext cx="3905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87450" y="3644900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24075" y="4292600"/>
            <a:ext cx="5953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059113" y="3860800"/>
            <a:ext cx="5953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63938" y="2924175"/>
            <a:ext cx="5953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25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24300" y="1844675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3800" y="2420938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35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724525" y="3141663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40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516688" y="4005263"/>
            <a:ext cx="59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45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092950" y="4797425"/>
            <a:ext cx="593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50</a:t>
            </a:r>
            <a:endParaRPr lang="cs-CZ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2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Vypočítej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0 x 5  =			10 x 5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5 x 9 	=			  5 x 2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 x 5 	=			  4 x 6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5 x 5 	=			  5 x 7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3 x 4 	=			  5 x 3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8 x 5 	=			  7 x 6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 x 5 	=			  4 x 4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5 x 4 	=			  5 x 5 =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5 x 6 	=			  9 x 5 =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19250" y="1484313"/>
            <a:ext cx="36036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19250" y="1989138"/>
            <a:ext cx="56356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45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250" y="2420938"/>
            <a:ext cx="547688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10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19250" y="2924175"/>
            <a:ext cx="56197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25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19250" y="3429000"/>
            <a:ext cx="528638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12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19250" y="3933825"/>
            <a:ext cx="593725" cy="50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40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19250" y="4437063"/>
            <a:ext cx="547688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10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19250" y="4941888"/>
            <a:ext cx="592138" cy="50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20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619250" y="5445125"/>
            <a:ext cx="58896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30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64163" y="1484313"/>
            <a:ext cx="58102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50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364163" y="1989138"/>
            <a:ext cx="546100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10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364163" y="2420938"/>
            <a:ext cx="57467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24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364163" y="2997200"/>
            <a:ext cx="558800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35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364163" y="3500438"/>
            <a:ext cx="51593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15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364163" y="4005263"/>
            <a:ext cx="57467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42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364163" y="4508500"/>
            <a:ext cx="52863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16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364163" y="5013325"/>
            <a:ext cx="56197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25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364163" y="5445125"/>
            <a:ext cx="563562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solidFill>
                  <a:srgbClr val="FF0000"/>
                </a:solidFill>
                <a:latin typeface="Georgia" pitchFamily="18" charset="0"/>
              </a:rPr>
              <a:t>45</a:t>
            </a:r>
          </a:p>
        </p:txBody>
      </p:sp>
      <p:pic>
        <p:nvPicPr>
          <p:cNvPr id="18453" name="Picture 2" descr="http://images2.wikia.nocookie.net/__cb20121110170249/muppet/images/3/37/Super_Grover_flying_hig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1125538"/>
            <a:ext cx="25415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sz="4000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Na letním táboře mají 8 chatek. Do každé chatky lze ubytovat 5 dětí. Kolik dětí může jet na letní tábor?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87450" y="2997200"/>
            <a:ext cx="357188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547813" y="2997200"/>
            <a:ext cx="35877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x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08175" y="2997200"/>
            <a:ext cx="36671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268538" y="2997200"/>
            <a:ext cx="406400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latin typeface="Georgia" pitchFamily="18" charset="0"/>
              </a:rPr>
              <a:t>=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27313" y="2997200"/>
            <a:ext cx="531812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 b="1">
                <a:latin typeface="Times New Roman" pitchFamily="18" charset="0"/>
                <a:cs typeface="Times New Roman" pitchFamily="18" charset="0"/>
              </a:rPr>
              <a:t>40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27088" y="5084763"/>
            <a:ext cx="6408737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Na letní tábor může jet 40 dětí.</a:t>
            </a:r>
          </a:p>
        </p:txBody>
      </p:sp>
      <p:pic>
        <p:nvPicPr>
          <p:cNvPr id="19465" name="Picture 2" descr="http://www.zahradni-chatky.cz/fotky616/fotos/gen320/gen__vyr_6b504314_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636838"/>
            <a:ext cx="3313112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V pětiposchoďovém domě je na každém podlaží 10 oken. Kolik oken má pětiposchoďový dům?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8175" y="3068638"/>
            <a:ext cx="36671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339975" y="3068638"/>
            <a:ext cx="36671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x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627313" y="3068638"/>
            <a:ext cx="792162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03575" y="3068638"/>
            <a:ext cx="407988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>
                <a:latin typeface="Georgia" pitchFamily="18" charset="0"/>
              </a:rPr>
              <a:t>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635375" y="3068638"/>
            <a:ext cx="53181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700" b="1">
                <a:latin typeface="Times New Roman" pitchFamily="18" charset="0"/>
                <a:cs typeface="Times New Roman" pitchFamily="18" charset="0"/>
              </a:rPr>
              <a:t>50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55650" y="5229225"/>
            <a:ext cx="6408738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700">
                <a:latin typeface="Times New Roman" pitchFamily="18" charset="0"/>
                <a:cs typeface="Times New Roman" pitchFamily="18" charset="0"/>
              </a:rPr>
              <a:t>Pětiposchoďový dům má 50 oken.</a:t>
            </a:r>
          </a:p>
        </p:txBody>
      </p:sp>
      <p:pic>
        <p:nvPicPr>
          <p:cNvPr id="20489" name="Picture 2" descr="http://www.eurooknattk.cz/wp-content/gallery/spaletove-okno/img_9149_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25" y="2492375"/>
            <a:ext cx="2160588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476250"/>
            <a:ext cx="8534400" cy="758825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Zamysli se a říkej čísla, které patří do prázdných políček. 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23850" y="1700213"/>
          <a:ext cx="8504240" cy="386511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50424"/>
                <a:gridCol w="850424"/>
                <a:gridCol w="850424"/>
                <a:gridCol w="850424"/>
                <a:gridCol w="850424"/>
                <a:gridCol w="850424"/>
                <a:gridCol w="850424"/>
                <a:gridCol w="850424"/>
                <a:gridCol w="850424"/>
                <a:gridCol w="850424"/>
              </a:tblGrid>
              <a:tr h="773022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73022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73022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73022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73022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1188" y="1844675"/>
            <a:ext cx="401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0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787900" y="1844675"/>
            <a:ext cx="369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5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636838"/>
            <a:ext cx="5508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10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787900" y="2636838"/>
            <a:ext cx="519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15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8313" y="3429000"/>
            <a:ext cx="592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20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787900" y="3357563"/>
            <a:ext cx="561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25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8313" y="4149725"/>
            <a:ext cx="5921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30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787900" y="4149725"/>
            <a:ext cx="561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35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9750" y="4868863"/>
            <a:ext cx="6016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40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787900" y="4868863"/>
            <a:ext cx="569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eorgia" pitchFamily="18" charset="0"/>
              </a:rPr>
              <a:t>45</a:t>
            </a:r>
            <a:endParaRPr lang="cs-CZ" sz="2700" b="1">
              <a:solidFill>
                <a:srgbClr val="00B05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http://webspace.webring.com/people/ou/um_1013/images/gsuperstan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333375"/>
            <a:ext cx="3744912" cy="595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1188" y="404813"/>
            <a:ext cx="2736850" cy="6461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Skvělá práce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813"/>
            <a:ext cx="8229600" cy="5721350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800" b="1" dirty="0" smtClean="0"/>
              <a:t>Zdroje: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ptakoviny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cb.cz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eshop</a:t>
            </a:r>
            <a:r>
              <a:rPr lang="cs-CZ" dirty="0" smtClean="0">
                <a:hlinkClick r:id="rId2"/>
              </a:rPr>
              <a:t>/633-110-bonbony-</a:t>
            </a:r>
            <a:r>
              <a:rPr lang="cs-CZ" dirty="0" err="1" smtClean="0">
                <a:hlinkClick r:id="rId2"/>
              </a:rPr>
              <a:t>rybi.html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pripravy.estranky.cz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clanky</a:t>
            </a:r>
            <a:r>
              <a:rPr lang="cs-CZ" dirty="0" smtClean="0">
                <a:hlinkClick r:id="rId3"/>
              </a:rPr>
              <a:t>/matematika/mala-</a:t>
            </a:r>
            <a:r>
              <a:rPr lang="cs-CZ" dirty="0" err="1" smtClean="0">
                <a:hlinkClick r:id="rId3"/>
              </a:rPr>
              <a:t>nasobilka</a:t>
            </a:r>
            <a:r>
              <a:rPr lang="cs-CZ" dirty="0" smtClean="0">
                <a:hlinkClick r:id="rId3"/>
              </a:rPr>
              <a:t>---tabulka.</a:t>
            </a:r>
            <a:r>
              <a:rPr lang="cs-CZ" dirty="0" err="1" smtClean="0">
                <a:hlinkClick r:id="rId3"/>
              </a:rPr>
              <a:t>html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http://zilina-gallery.sk/picture.php?/3790/category/377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zahradni</a:t>
            </a:r>
            <a:r>
              <a:rPr lang="cs-CZ" dirty="0" smtClean="0">
                <a:hlinkClick r:id="rId5"/>
              </a:rPr>
              <a:t>-chatky.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zahradni</a:t>
            </a:r>
            <a:r>
              <a:rPr lang="cs-CZ" dirty="0" smtClean="0">
                <a:hlinkClick r:id="rId5"/>
              </a:rPr>
              <a:t>-chatky/</a:t>
            </a:r>
            <a:r>
              <a:rPr lang="cs-CZ" dirty="0" err="1" smtClean="0">
                <a:hlinkClick r:id="rId5"/>
              </a:rPr>
              <a:t>eshop</a:t>
            </a:r>
            <a:r>
              <a:rPr lang="cs-CZ" dirty="0" smtClean="0">
                <a:hlinkClick r:id="rId5"/>
              </a:rPr>
              <a:t>/2-1-</a:t>
            </a:r>
            <a:r>
              <a:rPr lang="cs-CZ" dirty="0" err="1" smtClean="0">
                <a:hlinkClick r:id="rId5"/>
              </a:rPr>
              <a:t>Zahradni</a:t>
            </a:r>
            <a:r>
              <a:rPr lang="cs-CZ" dirty="0" smtClean="0">
                <a:hlinkClick r:id="rId5"/>
              </a:rPr>
              <a:t>-chatky-</a:t>
            </a:r>
            <a:r>
              <a:rPr lang="cs-CZ" dirty="0" err="1" smtClean="0">
                <a:hlinkClick r:id="rId5"/>
              </a:rPr>
              <a:t>stredni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eurooknattk.cz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drevena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eurookna</a:t>
            </a:r>
            <a:r>
              <a:rPr lang="cs-CZ" dirty="0" smtClean="0">
                <a:hlinkClick r:id="rId6"/>
              </a:rPr>
              <a:t>/typy-</a:t>
            </a:r>
            <a:r>
              <a:rPr lang="cs-CZ" dirty="0" err="1" smtClean="0">
                <a:hlinkClick r:id="rId6"/>
              </a:rPr>
              <a:t>eurooken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spaletove</a:t>
            </a:r>
            <a:r>
              <a:rPr lang="cs-CZ" dirty="0" smtClean="0">
                <a:hlinkClick r:id="rId6"/>
              </a:rPr>
              <a:t>-okno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http://muppet.wikia.com/wiki/Super_Grover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webring.org</a:t>
            </a:r>
            <a:r>
              <a:rPr lang="cs-CZ" dirty="0" smtClean="0">
                <a:hlinkClick r:id="rId8"/>
              </a:rPr>
              <a:t>/hub/</a:t>
            </a:r>
            <a:r>
              <a:rPr lang="cs-CZ" dirty="0" err="1" smtClean="0">
                <a:hlinkClick r:id="rId8"/>
              </a:rPr>
              <a:t>sesamesuburb</a:t>
            </a:r>
            <a:r>
              <a:rPr lang="cs-CZ" dirty="0" smtClean="0">
                <a:hlinkClick r:id="rId8"/>
              </a:rPr>
              <a:t>?w=1366;</a:t>
            </a:r>
            <a:r>
              <a:rPr lang="cs-CZ" dirty="0" err="1" smtClean="0">
                <a:hlinkClick r:id="rId8"/>
              </a:rPr>
              <a:t>rh</a:t>
            </a:r>
            <a:r>
              <a:rPr lang="cs-CZ" dirty="0" smtClean="0">
                <a:hlinkClick r:id="rId8"/>
              </a:rPr>
              <a:t>=http%3A%2F%2Fwebspace%2Ewebring%2Ecom%2Fpeople%2Fou%2Fum_1013%2Fbluegpicts%2Ehtml;</a:t>
            </a:r>
            <a:r>
              <a:rPr lang="cs-CZ" dirty="0" err="1" smtClean="0">
                <a:hlinkClick r:id="rId8"/>
              </a:rPr>
              <a:t>rd</a:t>
            </a:r>
            <a:r>
              <a:rPr lang="cs-CZ" dirty="0" smtClean="0">
                <a:hlinkClick r:id="rId8"/>
              </a:rPr>
              <a:t>=1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150</TotalTime>
  <Words>384</Words>
  <Application>Microsoft Office PowerPoint</Application>
  <PresentationFormat>Předvádění na obrazovce (4:3)</PresentationFormat>
  <Paragraphs>184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NÁSOBENÍ ČÍSLEM 5</vt:lpstr>
      <vt:lpstr>Slovní úloha</vt:lpstr>
      <vt:lpstr>Doplň výsledky násobilky pěti</vt:lpstr>
      <vt:lpstr>Slovní úloha</vt:lpstr>
      <vt:lpstr>Říkej násobky 5, jak jdou po sobě</vt:lpstr>
      <vt:lpstr>Vypočítej</vt:lpstr>
      <vt:lpstr>Slovní úloha</vt:lpstr>
      <vt:lpstr>Slovní úloha</vt:lpstr>
      <vt:lpstr>Zamysli se a říkej čísla, které patří do prázdných políček. 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5</dc:title>
  <dc:creator>Matyáš</dc:creator>
  <cp:lastModifiedBy>Dum</cp:lastModifiedBy>
  <cp:revision>5</cp:revision>
  <dcterms:created xsi:type="dcterms:W3CDTF">2013-06-03T06:32:13Z</dcterms:created>
  <dcterms:modified xsi:type="dcterms:W3CDTF">2013-08-27T09:53:20Z</dcterms:modified>
</cp:coreProperties>
</file>