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showOutlineIcons="0"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452" y="-11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1B518A-C06F-4B32-AB25-D613914A5383}" type="datetimeFigureOut">
              <a:rPr lang="cs-CZ" smtClean="0"/>
              <a:t>5.10.2011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3195C3CD-ECBA-466B-8944-030AE5F9FFD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1B518A-C06F-4B32-AB25-D613914A5383}" type="datetimeFigureOut">
              <a:rPr lang="cs-CZ" smtClean="0"/>
              <a:t>5.10.2011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3195C3CD-ECBA-466B-8944-030AE5F9FFD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1B518A-C06F-4B32-AB25-D613914A5383}" type="datetimeFigureOut">
              <a:rPr lang="cs-CZ" smtClean="0"/>
              <a:t>5.10.2011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95C3CD-ECBA-466B-8944-030AE5F9FFD7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1B518A-C06F-4B32-AB25-D613914A5383}" type="datetimeFigureOut">
              <a:rPr lang="cs-CZ" smtClean="0"/>
              <a:t>5.10.2011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95C3CD-ECBA-466B-8944-030AE5F9FFD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1B518A-C06F-4B32-AB25-D613914A5383}" type="datetimeFigureOut">
              <a:rPr lang="cs-CZ" smtClean="0"/>
              <a:t>5.10.2011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3195C3CD-ECBA-466B-8944-030AE5F9FFD7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1B518A-C06F-4B32-AB25-D613914A5383}" type="datetimeFigureOut">
              <a:rPr lang="cs-CZ" smtClean="0"/>
              <a:t>5.10.2011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95C3CD-ECBA-466B-8944-030AE5F9FFD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1B518A-C06F-4B32-AB25-D613914A5383}" type="datetimeFigureOut">
              <a:rPr lang="cs-CZ" smtClean="0"/>
              <a:t>5.10.2011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95C3CD-ECBA-466B-8944-030AE5F9FFD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1B518A-C06F-4B32-AB25-D613914A5383}" type="datetimeFigureOut">
              <a:rPr lang="cs-CZ" smtClean="0"/>
              <a:t>5.10.2011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95C3CD-ECBA-466B-8944-030AE5F9FFD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1B518A-C06F-4B32-AB25-D613914A5383}" type="datetimeFigureOut">
              <a:rPr lang="cs-CZ" smtClean="0"/>
              <a:t>5.10.2011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95C3CD-ECBA-466B-8944-030AE5F9FFD7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1B518A-C06F-4B32-AB25-D613914A5383}" type="datetimeFigureOut">
              <a:rPr lang="cs-CZ" smtClean="0"/>
              <a:t>5.10.2011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95C3CD-ECBA-466B-8944-030AE5F9FFD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1B518A-C06F-4B32-AB25-D613914A5383}" type="datetimeFigureOut">
              <a:rPr lang="cs-CZ" smtClean="0"/>
              <a:t>5.10.2011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95C3CD-ECBA-466B-8944-030AE5F9FFD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A41B518A-C06F-4B32-AB25-D613914A5383}" type="datetimeFigureOut">
              <a:rPr lang="cs-CZ" smtClean="0"/>
              <a:t>5.10.2011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3195C3CD-ECBA-466B-8944-030AE5F9FFD7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pn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3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6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9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428596" y="4214818"/>
            <a:ext cx="8458200" cy="1222375"/>
          </a:xfrm>
        </p:spPr>
        <p:txBody>
          <a:bodyPr>
            <a:normAutofit/>
          </a:bodyPr>
          <a:lstStyle/>
          <a:p>
            <a:pPr algn="ctr"/>
            <a:r>
              <a:rPr lang="cs-CZ" sz="6000" dirty="0" smtClean="0"/>
              <a:t>MUSICAL INSTRUMENTS</a:t>
            </a:r>
            <a:endParaRPr lang="cs-CZ" sz="60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428992" y="1428736"/>
            <a:ext cx="2357454" cy="235745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GUITAR</a:t>
            </a:r>
            <a:endParaRPr lang="cs-CZ" dirty="0"/>
          </a:p>
        </p:txBody>
      </p:sp>
      <p:pic>
        <p:nvPicPr>
          <p:cNvPr id="2050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 bwMode="auto">
          <a:xfrm>
            <a:off x="1285852" y="1714488"/>
            <a:ext cx="1828800" cy="1828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643306" y="3929066"/>
            <a:ext cx="1828800" cy="1828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6215074" y="1857364"/>
            <a:ext cx="1828800" cy="1828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RECORDER</a:t>
            </a:r>
            <a:endParaRPr lang="cs-CZ" dirty="0"/>
          </a:p>
        </p:txBody>
      </p:sp>
      <p:pic>
        <p:nvPicPr>
          <p:cNvPr id="307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 bwMode="auto">
          <a:xfrm>
            <a:off x="1285852" y="1857364"/>
            <a:ext cx="1828800" cy="1828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000760" y="2214554"/>
            <a:ext cx="1828800" cy="1828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3643306" y="4000504"/>
            <a:ext cx="1828800" cy="1828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PIANO</a:t>
            </a:r>
            <a:endParaRPr lang="cs-CZ" dirty="0"/>
          </a:p>
        </p:txBody>
      </p:sp>
      <p:pic>
        <p:nvPicPr>
          <p:cNvPr id="4098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 bwMode="auto">
          <a:xfrm>
            <a:off x="3214678" y="2285992"/>
            <a:ext cx="2767026" cy="276702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BASS</a:t>
            </a:r>
            <a:endParaRPr lang="cs-CZ" dirty="0"/>
          </a:p>
        </p:txBody>
      </p:sp>
      <p:pic>
        <p:nvPicPr>
          <p:cNvPr id="5122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 bwMode="auto">
          <a:xfrm>
            <a:off x="1214414" y="2071678"/>
            <a:ext cx="1828800" cy="1828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643306" y="4214818"/>
            <a:ext cx="1828800" cy="1828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5124" name="Picture 4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5929322" y="1785926"/>
            <a:ext cx="1828800" cy="1828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VIOLIN</a:t>
            </a:r>
            <a:endParaRPr lang="cs-CZ" dirty="0"/>
          </a:p>
        </p:txBody>
      </p:sp>
      <p:pic>
        <p:nvPicPr>
          <p:cNvPr id="614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 bwMode="auto">
          <a:xfrm>
            <a:off x="1000100" y="1714488"/>
            <a:ext cx="1828800" cy="1828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6147" name="Picture 3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357950" y="1571612"/>
            <a:ext cx="1828800" cy="1828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6148" name="Picture 4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3643306" y="4071942"/>
            <a:ext cx="1828800" cy="1828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DRUMS</a:t>
            </a:r>
            <a:endParaRPr lang="cs-CZ" dirty="0"/>
          </a:p>
        </p:txBody>
      </p:sp>
      <p:pic>
        <p:nvPicPr>
          <p:cNvPr id="7170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 bwMode="auto">
          <a:xfrm>
            <a:off x="714348" y="1857364"/>
            <a:ext cx="1828800" cy="1828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7171" name="Picture 3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500826" y="2000240"/>
            <a:ext cx="1828800" cy="1828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7172" name="Picture 4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3643306" y="4000504"/>
            <a:ext cx="1828800" cy="1828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7</TotalTime>
  <Words>8</Words>
  <Application>Microsoft Office PowerPoint</Application>
  <PresentationFormat>Předvádění na obrazovce (4:3)</PresentationFormat>
  <Paragraphs>7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Cesta</vt:lpstr>
      <vt:lpstr>MUSICAL INSTRUMENTS</vt:lpstr>
      <vt:lpstr>GUITAR</vt:lpstr>
      <vt:lpstr>RECORDER</vt:lpstr>
      <vt:lpstr>PIANO</vt:lpstr>
      <vt:lpstr>BASS</vt:lpstr>
      <vt:lpstr>VIOLIN</vt:lpstr>
      <vt:lpstr>DRUMS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MUSICAL INSTRUMENTS</dc:title>
  <dc:creator>peta</dc:creator>
  <cp:lastModifiedBy>peta</cp:lastModifiedBy>
  <cp:revision>1</cp:revision>
  <dcterms:created xsi:type="dcterms:W3CDTF">2011-10-05T17:02:18Z</dcterms:created>
  <dcterms:modified xsi:type="dcterms:W3CDTF">2011-10-05T17:10:07Z</dcterms:modified>
</cp:coreProperties>
</file>