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6543F1-AA09-457B-A0CB-B8F9903C9EA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ABE618-06B3-4DE2-BCB1-4201137D7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E2145-EEBD-4761-AFCE-FDE1953B0FC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5FE27-9FBE-489D-83BD-641F78612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6CB910-ECEE-4585-BF05-929CF447B98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689731-4F81-42AE-8F6A-369D789E9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18989-2A7B-4394-A9B4-1B3559B68CD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A8EFD-0A20-46B5-9F78-99189E48A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FA79C7B-1DD1-4968-A5D5-856A19BAF8F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0771C5F-AEBC-4D71-980D-881A84B30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531D0-058E-4A4F-91F4-0F45305A23E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07400-A76F-4422-AD4C-CB75CDB5F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E149C18-7F4E-43E6-A37E-B391182FCAF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3BE04F-8D59-48ED-B48D-E20D68637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9D674E-B144-432E-A257-DBC3F8BE5FA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CCC7A9-DCFC-4CD5-8148-B107FB8767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1CD4D0C-AC99-4823-8CF6-A4E071D25AB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8EE5278-1861-4593-AA22-0817B8069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DF07B-1893-4F61-8167-287100BAE0E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34ADD-2FDA-42EF-9204-AEB631193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CAEE1-F238-41FC-AD67-EAC55FED2C3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A192A-9B73-4336-B6F8-74A096645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B103287-3056-4047-9D15-7A464296D4D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9E489620-DA58-44A0-82DD-A0B372090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11" r:id="rId7"/>
    <p:sldLayoutId id="2147483712" r:id="rId8"/>
    <p:sldLayoutId id="2147483713" r:id="rId9"/>
    <p:sldLayoutId id="2147483704" r:id="rId10"/>
    <p:sldLayoutId id="214748370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publicdomainpictures.net/view-image.php?image=42221&amp;picture=palec-nahoru-silhouette&amp;large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rnibriza.pionyr.cz/hbp/index.php?pg=kniha" TargetMode="External"/><Relationship Id="rId2" Type="http://schemas.openxmlformats.org/officeDocument/2006/relationships/hyperlink" Target="http://www.brumlik.estranky.cz/file/586/zaokrouhlovanictyri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napadnik.blogspot.cz/2010/11/11-pepousovo-vlnobiti-nastane-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913" y="1916113"/>
            <a:ext cx="7405687" cy="1976437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ZAOKROUHLOVÁNÍ NA DESÍTKY</a:t>
            </a:r>
            <a:endParaRPr lang="cs-CZ" sz="54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333375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VY_32_INOVACE_20_Zaokrouhlovani na desitky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Zaokrouhlování na desítky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Zaokrouhlování na desítky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zaokrouhlování čísla na desítky se řídíme číslicí zapsanou na místě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jednotek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Je-li na místě jednotek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0, 1, 2, 3,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desítek zůstává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stejný,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říkáme,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 zaokrouhlujeme dolů.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místo jednotek napíšeme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nulu,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Je-li na místě jednotek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5, 6, 7, 8,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desítek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zvětšíme o jednu,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zaokrouhlujeme nahoru a na místo jednotek napíšeme nulu.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975" y="404813"/>
            <a:ext cx="4719638" cy="6477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Zaokrouhlování na desítky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91680" y="2719388"/>
            <a:ext cx="662473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979613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555875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203575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3851275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27538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076825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5724525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6300788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6948488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7596188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8172450" y="2492375"/>
            <a:ext cx="0" cy="72072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54" name="Ohnutá šipka 53"/>
          <p:cNvSpPr/>
          <p:nvPr/>
        </p:nvSpPr>
        <p:spPr>
          <a:xfrm>
            <a:off x="5076825" y="1628775"/>
            <a:ext cx="3167063" cy="72072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Ohnutá šipka 54"/>
          <p:cNvSpPr/>
          <p:nvPr/>
        </p:nvSpPr>
        <p:spPr>
          <a:xfrm flipH="1">
            <a:off x="1692275" y="1628775"/>
            <a:ext cx="2808288" cy="720725"/>
          </a:xfrm>
          <a:prstGeom prst="bentArrow">
            <a:avLst>
              <a:gd name="adj1" fmla="val 25000"/>
              <a:gd name="adj2" fmla="val 19893"/>
              <a:gd name="adj3" fmla="val 25000"/>
              <a:gd name="adj4" fmla="val 43750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1763713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2339975" y="3141663"/>
            <a:ext cx="4270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11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2987675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3635375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13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4211638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14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4859338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15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5508625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16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6084888" y="3141663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17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>
            <a:spLocks noChangeArrowheads="1"/>
          </p:cNvSpPr>
          <p:nvPr/>
        </p:nvSpPr>
        <p:spPr bwMode="auto">
          <a:xfrm>
            <a:off x="6732588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18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>
            <a:spLocks noChangeArrowheads="1"/>
          </p:cNvSpPr>
          <p:nvPr/>
        </p:nvSpPr>
        <p:spPr bwMode="auto">
          <a:xfrm>
            <a:off x="7380288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19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7956550" y="31416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>
            <a:spLocks noChangeArrowheads="1"/>
          </p:cNvSpPr>
          <p:nvPr/>
        </p:nvSpPr>
        <p:spPr bwMode="auto">
          <a:xfrm>
            <a:off x="2268538" y="4292600"/>
            <a:ext cx="1511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>
            <a:spLocks noChangeArrowheads="1"/>
          </p:cNvSpPr>
          <p:nvPr/>
        </p:nvSpPr>
        <p:spPr bwMode="auto">
          <a:xfrm>
            <a:off x="2268538" y="4797425"/>
            <a:ext cx="4254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11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2268538" y="5300663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12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>
            <a:spLocks noChangeArrowheads="1"/>
          </p:cNvSpPr>
          <p:nvPr/>
        </p:nvSpPr>
        <p:spPr bwMode="auto">
          <a:xfrm>
            <a:off x="2268538" y="5732463"/>
            <a:ext cx="439737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13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2268538" y="6165850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14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>
            <a:spLocks noChangeArrowheads="1"/>
          </p:cNvSpPr>
          <p:nvPr/>
        </p:nvSpPr>
        <p:spPr bwMode="auto">
          <a:xfrm>
            <a:off x="5219700" y="4292600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15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>
            <a:spLocks noChangeArrowheads="1"/>
          </p:cNvSpPr>
          <p:nvPr/>
        </p:nvSpPr>
        <p:spPr bwMode="auto">
          <a:xfrm>
            <a:off x="5219700" y="46529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16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>
            <a:off x="5219700" y="50847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17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>
            <a:off x="5219700" y="55165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18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5219700" y="5949950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19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4365625"/>
            <a:ext cx="211137" cy="22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4868863"/>
            <a:ext cx="211137" cy="2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5373688"/>
            <a:ext cx="211137" cy="22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5805488"/>
            <a:ext cx="211137" cy="2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6237288"/>
            <a:ext cx="211137" cy="2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42926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4724400"/>
            <a:ext cx="212725" cy="2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5157788"/>
            <a:ext cx="212725" cy="22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5589588"/>
            <a:ext cx="212725" cy="22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6021388"/>
            <a:ext cx="212725" cy="2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4" name="TextovéPole 93"/>
          <p:cNvSpPr txBox="1">
            <a:spLocks noChangeArrowheads="1"/>
          </p:cNvSpPr>
          <p:nvPr/>
        </p:nvSpPr>
        <p:spPr bwMode="auto">
          <a:xfrm>
            <a:off x="2987675" y="4292600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TextovéPole 94"/>
          <p:cNvSpPr txBox="1">
            <a:spLocks noChangeArrowheads="1"/>
          </p:cNvSpPr>
          <p:nvPr/>
        </p:nvSpPr>
        <p:spPr bwMode="auto">
          <a:xfrm>
            <a:off x="2987675" y="4724400"/>
            <a:ext cx="441325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6" name="TextovéPole 95"/>
          <p:cNvSpPr txBox="1">
            <a:spLocks noChangeArrowheads="1"/>
          </p:cNvSpPr>
          <p:nvPr/>
        </p:nvSpPr>
        <p:spPr bwMode="auto">
          <a:xfrm>
            <a:off x="2987675" y="5229225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TextovéPole 96"/>
          <p:cNvSpPr txBox="1">
            <a:spLocks noChangeArrowheads="1"/>
          </p:cNvSpPr>
          <p:nvPr/>
        </p:nvSpPr>
        <p:spPr bwMode="auto">
          <a:xfrm>
            <a:off x="2987675" y="5661025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TextovéPole 97"/>
          <p:cNvSpPr txBox="1">
            <a:spLocks noChangeArrowheads="1"/>
          </p:cNvSpPr>
          <p:nvPr/>
        </p:nvSpPr>
        <p:spPr bwMode="auto">
          <a:xfrm>
            <a:off x="2987675" y="6165850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10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TextovéPole 100"/>
          <p:cNvSpPr txBox="1">
            <a:spLocks noChangeArrowheads="1"/>
          </p:cNvSpPr>
          <p:nvPr/>
        </p:nvSpPr>
        <p:spPr bwMode="auto">
          <a:xfrm>
            <a:off x="6011863" y="42211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TextovéPole 101"/>
          <p:cNvSpPr txBox="1">
            <a:spLocks noChangeArrowheads="1"/>
          </p:cNvSpPr>
          <p:nvPr/>
        </p:nvSpPr>
        <p:spPr bwMode="auto">
          <a:xfrm>
            <a:off x="6011863" y="46529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>
            <a:spLocks noChangeArrowheads="1"/>
          </p:cNvSpPr>
          <p:nvPr/>
        </p:nvSpPr>
        <p:spPr bwMode="auto">
          <a:xfrm>
            <a:off x="6011863" y="50847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TextovéPole 103"/>
          <p:cNvSpPr txBox="1">
            <a:spLocks noChangeArrowheads="1"/>
          </p:cNvSpPr>
          <p:nvPr/>
        </p:nvSpPr>
        <p:spPr bwMode="auto">
          <a:xfrm>
            <a:off x="6011863" y="55165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TextovéPole 104"/>
          <p:cNvSpPr txBox="1">
            <a:spLocks noChangeArrowheads="1"/>
          </p:cNvSpPr>
          <p:nvPr/>
        </p:nvSpPr>
        <p:spPr bwMode="auto">
          <a:xfrm>
            <a:off x="6011863" y="5949950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20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3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94" grpId="0"/>
      <p:bldP spid="95" grpId="0"/>
      <p:bldP spid="96" grpId="0"/>
      <p:bldP spid="97" grpId="0"/>
      <p:bldP spid="98" grpId="0"/>
      <p:bldP spid="101" grpId="0"/>
      <p:bldP spid="102" grpId="0"/>
      <p:bldP spid="103" grpId="0"/>
      <p:bldP spid="104" grpId="0"/>
      <p:bldP spid="10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404813"/>
            <a:ext cx="7499350" cy="5843587"/>
          </a:xfrm>
        </p:spPr>
        <p:txBody>
          <a:bodyPr>
            <a:normAutofit fontScale="9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Zaokrouhli daná čísla.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 			19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   			12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 			6  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 			14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  			16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   			7  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 	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  	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 	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			</a:t>
            </a:r>
          </a:p>
        </p:txBody>
      </p:sp>
      <p:pic>
        <p:nvPicPr>
          <p:cNvPr id="16386" name="Picture 2" descr="http://www.maszskt.investtel.cz/predmety/matematika/osnovy/6/descisl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2565400"/>
            <a:ext cx="35496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1341438"/>
            <a:ext cx="255588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1773238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2205038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2708275"/>
            <a:ext cx="255588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3141663"/>
            <a:ext cx="255588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35734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0052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365625"/>
            <a:ext cx="255588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8688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3006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48431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91611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349500"/>
            <a:ext cx="255587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7813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32131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36449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11413" y="11969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411413" y="16287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411413" y="20605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411413" y="24923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411413" y="29241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  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2411413" y="33575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411413" y="37893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411413" y="42211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  0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411413" y="46529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411413" y="5157788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076825" y="1628775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076825" y="2060575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076825" y="2565400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076825" y="3429000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5076825" y="2997200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076825" y="1196975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2.bp.blogspot.com/-dV2JR4zFLhA/Tk_zRreENPI/AAAAAAAAL0A/bzve522ja-Y/s1600/HEARIN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00563" y="1412875"/>
            <a:ext cx="3906837" cy="4681538"/>
          </a:xfrm>
        </p:spPr>
      </p:pic>
      <p:sp>
        <p:nvSpPr>
          <p:cNvPr id="17410" name="TextovéPole 5"/>
          <p:cNvSpPr txBox="1">
            <a:spLocks noChangeArrowheads="1"/>
          </p:cNvSpPr>
          <p:nvPr/>
        </p:nvSpPr>
        <p:spPr bwMode="auto">
          <a:xfrm>
            <a:off x="1258888" y="549275"/>
            <a:ext cx="4249737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Vypočítej a zaokrouhli.</a:t>
            </a:r>
          </a:p>
          <a:p>
            <a:endParaRPr lang="cs-CZ" b="1">
              <a:latin typeface="Gill Sans MT" pitchFamily="34" charset="-18"/>
            </a:endParaRPr>
          </a:p>
        </p:txBody>
      </p:sp>
      <p:sp>
        <p:nvSpPr>
          <p:cNvPr id="17411" name="TextovéPole 7"/>
          <p:cNvSpPr txBox="1">
            <a:spLocks noChangeArrowheads="1"/>
          </p:cNvSpPr>
          <p:nvPr/>
        </p:nvSpPr>
        <p:spPr bwMode="auto">
          <a:xfrm>
            <a:off x="1258888" y="1628775"/>
            <a:ext cx="62658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6 – 5    =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2 + 9    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12 -1    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46 – 3  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10 + 26=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71 -  6  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6 + 11  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9 + 8    =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4 – 2    =</a:t>
            </a: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465296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42926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3933825"/>
            <a:ext cx="255587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357346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32131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2852738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2492375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2133600"/>
            <a:ext cx="255587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1773238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555875" y="1628775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555875" y="1989138"/>
            <a:ext cx="711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11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555875" y="2349500"/>
            <a:ext cx="711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11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555875" y="2781300"/>
            <a:ext cx="711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43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555875" y="3068638"/>
            <a:ext cx="711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36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555875" y="3429000"/>
            <a:ext cx="711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65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2555875" y="3789363"/>
            <a:ext cx="711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17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555875" y="4149725"/>
            <a:ext cx="711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17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555875" y="4508500"/>
            <a:ext cx="711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2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419475" y="1628775"/>
            <a:ext cx="712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419475" y="1989138"/>
            <a:ext cx="712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419475" y="2349500"/>
            <a:ext cx="7127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419475" y="2708275"/>
            <a:ext cx="712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40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3419475" y="3068638"/>
            <a:ext cx="712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40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3419475" y="3429000"/>
            <a:ext cx="712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70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419475" y="3789363"/>
            <a:ext cx="712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20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3419475" y="4149725"/>
            <a:ext cx="7127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20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3419475" y="4508500"/>
            <a:ext cx="712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0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404813"/>
            <a:ext cx="7499350" cy="5843587"/>
          </a:xfrm>
        </p:spPr>
        <p:txBody>
          <a:bodyPr>
            <a:normAutofit fontScale="9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Zaokrouhli daná čísla.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56 			87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48   			19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36 			9  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 			13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71   			96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83   			34 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 	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65  	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41 	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56 			</a:t>
            </a:r>
          </a:p>
        </p:txBody>
      </p:sp>
      <p:pic>
        <p:nvPicPr>
          <p:cNvPr id="18434" name="Picture 2" descr="http://www.maszskt.investtel.cz/predmety/matematika/osnovy/6/descisl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2565400"/>
            <a:ext cx="35496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1341438"/>
            <a:ext cx="255588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1773238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2205038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2708275"/>
            <a:ext cx="255588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3141663"/>
            <a:ext cx="255588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35734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0052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365625"/>
            <a:ext cx="255588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48688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300663"/>
            <a:ext cx="255588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48431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91611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349500"/>
            <a:ext cx="255587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7813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32131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3644900"/>
            <a:ext cx="255587" cy="27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11413" y="11969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60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411413" y="16287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50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411413" y="20605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40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411413" y="24923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411413" y="2924175"/>
            <a:ext cx="7207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2411413" y="33575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80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411413" y="37893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411413" y="42211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411413" y="4652963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40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411413" y="5157788"/>
            <a:ext cx="7207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60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076825" y="1700213"/>
            <a:ext cx="71913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076825" y="2133600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076825" y="2565400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148263" y="3429000"/>
            <a:ext cx="719137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30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5076825" y="2997200"/>
            <a:ext cx="9350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076825" y="1196975"/>
            <a:ext cx="7191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90</a:t>
            </a: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476250"/>
            <a:ext cx="7499350" cy="5772150"/>
          </a:xfrm>
        </p:spPr>
        <p:txBody>
          <a:bodyPr>
            <a:normAutofit lnSpcReduction="1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Slovní úloha: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Anička má knihy ve 3 poličkách. V 1. poličce má 12 knih. Ve 2. poličce má 18 knih. Ve 3. poličce má 29 knih.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Kolik knih má Anička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přibližně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každé poličce?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1. polička 12	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2. polička 18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3. polička 29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Kolik má Anička přibližně knih?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Anička má asi 	knih.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3141663"/>
            <a:ext cx="255587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357346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4005263"/>
            <a:ext cx="255587" cy="27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11638" y="3068638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3429000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20</a:t>
            </a:r>
            <a:endParaRPr lang="cs-CZ" sz="3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11638" y="3860800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30</a:t>
            </a:r>
            <a:endParaRPr lang="cs-CZ" sz="3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08175" y="4581525"/>
            <a:ext cx="2663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10 + 20 + 30 =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60</a:t>
            </a:r>
          </a:p>
        </p:txBody>
      </p:sp>
      <p:pic>
        <p:nvPicPr>
          <p:cNvPr id="19465" name="Picture 2" descr="http://www.hornibriza.pionyr.cz/hbp/images/kniha/knih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2636838"/>
            <a:ext cx="3113088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708400" y="5732463"/>
            <a:ext cx="719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60</a:t>
            </a:r>
            <a:endParaRPr lang="cs-CZ" sz="3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Palec nahoru Silhouett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908050"/>
            <a:ext cx="4968875" cy="496887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1042988" y="476250"/>
            <a:ext cx="7885112" cy="5578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Zdroje: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hlinkClick r:id="rId2"/>
              </a:rPr>
              <a:t>http://www.brumlik.estranky.cz/file/586/zaokrouhlovanictyri.htm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hlinkClick r:id="rId3"/>
              </a:rPr>
              <a:t>http://www.hornibriza.pionyr.cz/hbp/index.php?pg=kniha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hlinkClick r:id="rId4"/>
              </a:rPr>
              <a:t>http://inapadnik.blogspot.cz/2010/11/11-pepousovo-vlnobiti-nastane-6.html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olidFill>
                  <a:schemeClr val="hlink"/>
                </a:solidFill>
              </a:rPr>
              <a:t>http://www.publicdomainpictures.net/view-image.php?image=42221&amp;picture=palec-nahoru-silhouette&amp;jazyk=CS</a:t>
            </a:r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82</TotalTime>
  <Words>347</Words>
  <Application>Microsoft Office PowerPoint</Application>
  <PresentationFormat>Předvádění na obrazovce (4:3)</PresentationFormat>
  <Paragraphs>151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ZAOKROUHLOVÁNÍ NA DESÍTKY</vt:lpstr>
      <vt:lpstr>Zaokrouhlování na desítky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 NA DESÍTKY</dc:title>
  <dc:creator>Matyáš</dc:creator>
  <cp:lastModifiedBy>Dum</cp:lastModifiedBy>
  <cp:revision>6</cp:revision>
  <dcterms:created xsi:type="dcterms:W3CDTF">2013-06-03T06:32:13Z</dcterms:created>
  <dcterms:modified xsi:type="dcterms:W3CDTF">2013-08-27T10:26:41Z</dcterms:modified>
</cp:coreProperties>
</file>