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  <p:sldId id="272" r:id="rId12"/>
    <p:sldId id="267" r:id="rId13"/>
    <p:sldId id="268" r:id="rId14"/>
    <p:sldId id="266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6527045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Zdroj napětí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3. 11. 2012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</a:t>
            </a:r>
            <a:r>
              <a:rPr lang="cs-CZ" sz="2400" smtClean="0"/>
              <a:t>komunikačních technologiích </a:t>
            </a:r>
            <a:r>
              <a:rPr lang="cs-CZ" sz="2400" dirty="0" smtClean="0"/>
              <a:t>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Zdroj napětí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napětí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8424" y="1554163"/>
            <a:ext cx="6059552" cy="45259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 napětí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Anglická zkratka je </a:t>
            </a:r>
            <a:r>
              <a:rPr lang="cs-CZ" b="1" dirty="0" smtClean="0"/>
              <a:t>PSU</a:t>
            </a:r>
            <a:r>
              <a:rPr lang="cs-CZ" dirty="0" smtClean="0"/>
              <a:t> … </a:t>
            </a:r>
            <a:r>
              <a:rPr lang="cs-CZ" i="1" dirty="0" err="1" smtClean="0"/>
              <a:t>Power</a:t>
            </a:r>
            <a:r>
              <a:rPr lang="cs-CZ" i="1" dirty="0" smtClean="0"/>
              <a:t> Supply Unit</a:t>
            </a:r>
          </a:p>
          <a:p>
            <a:r>
              <a:rPr lang="cs-CZ" dirty="0" smtClean="0"/>
              <a:t>Je  napájen  </a:t>
            </a:r>
            <a:r>
              <a:rPr lang="cs-CZ" dirty="0"/>
              <a:t>z elektrické  sítě  a  </a:t>
            </a:r>
            <a:r>
              <a:rPr lang="cs-CZ" b="1" dirty="0"/>
              <a:t>přivádí  elektrický  proud  do </a:t>
            </a:r>
            <a:r>
              <a:rPr lang="cs-CZ" b="1" dirty="0" smtClean="0"/>
              <a:t>základní </a:t>
            </a:r>
            <a:r>
              <a:rPr lang="cs-CZ" b="1" dirty="0"/>
              <a:t>desky i do dalších vnitřních komponent počítače, které nejsou přímo zapojeny do základní </a:t>
            </a:r>
            <a:r>
              <a:rPr lang="cs-CZ" b="1" dirty="0" smtClean="0"/>
              <a:t>desky </a:t>
            </a:r>
            <a:r>
              <a:rPr lang="cs-CZ" dirty="0" smtClean="0"/>
              <a:t>(někdy ale i do nich, pokud jim napájení poskytované základní deskou nedostačuje – např. výkonné herní grafické karty).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technické 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Hlavním  </a:t>
            </a:r>
            <a:r>
              <a:rPr lang="cs-CZ" dirty="0" smtClean="0"/>
              <a:t>technickým parametrem  </a:t>
            </a:r>
            <a:r>
              <a:rPr lang="cs-CZ" dirty="0"/>
              <a:t>zdroje  napětí  je  jeho  </a:t>
            </a:r>
            <a:r>
              <a:rPr lang="cs-CZ" b="1" dirty="0"/>
              <a:t>výkon</a:t>
            </a:r>
            <a:r>
              <a:rPr lang="cs-CZ" dirty="0"/>
              <a:t>  [W]  (Watty</a:t>
            </a:r>
            <a:r>
              <a:rPr lang="cs-CZ" dirty="0" smtClean="0"/>
              <a:t>). Typické dnešní domácí a kancelářské počítače si vystačí se zdroji o výkonu 300 W – 500 W.</a:t>
            </a:r>
          </a:p>
          <a:p>
            <a:r>
              <a:rPr lang="cs-CZ" dirty="0" smtClean="0"/>
              <a:t>Vedlejším parametrem může být např. </a:t>
            </a:r>
            <a:r>
              <a:rPr lang="cs-CZ" b="1" dirty="0" smtClean="0"/>
              <a:t>účinnost.</a:t>
            </a:r>
            <a:endParaRPr lang="cs-CZ" dirty="0" smtClean="0"/>
          </a:p>
          <a:p>
            <a:r>
              <a:rPr lang="cs-CZ" dirty="0" smtClean="0"/>
              <a:t>Používají  </a:t>
            </a:r>
            <a:r>
              <a:rPr lang="cs-CZ" dirty="0"/>
              <a:t>se  zdroje  </a:t>
            </a:r>
            <a:r>
              <a:rPr lang="cs-CZ" b="1" dirty="0"/>
              <a:t>spínané</a:t>
            </a:r>
            <a:r>
              <a:rPr lang="cs-CZ" dirty="0"/>
              <a:t>, </a:t>
            </a:r>
            <a:r>
              <a:rPr lang="cs-CZ" dirty="0" smtClean="0"/>
              <a:t>jejich standard </a:t>
            </a:r>
            <a:r>
              <a:rPr lang="cs-CZ" dirty="0"/>
              <a:t>se nazývá </a:t>
            </a:r>
            <a:r>
              <a:rPr lang="cs-CZ" b="1" dirty="0"/>
              <a:t>ATX</a:t>
            </a:r>
            <a:r>
              <a:rPr lang="cs-CZ" dirty="0"/>
              <a:t> (dříve byly zdroje typu AT, měly klasický přepínač </a:t>
            </a:r>
            <a:r>
              <a:rPr lang="cs-CZ" dirty="0" smtClean="0"/>
              <a:t>ON/OFF - počítač si je neuměl sám softwarově vypnout ani zapnout).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4461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Hlavní funkce zdroje napětí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r>
              <a:rPr lang="cs-CZ" b="1" dirty="0" smtClean="0"/>
              <a:t>transformace </a:t>
            </a:r>
            <a:r>
              <a:rPr lang="cs-CZ" b="1" dirty="0"/>
              <a:t>napětí </a:t>
            </a:r>
            <a:r>
              <a:rPr lang="cs-CZ" dirty="0"/>
              <a:t>(z </a:t>
            </a:r>
            <a:r>
              <a:rPr lang="cs-CZ" b="1" dirty="0" smtClean="0"/>
              <a:t>230 V </a:t>
            </a:r>
            <a:r>
              <a:rPr lang="cs-CZ" dirty="0"/>
              <a:t>na </a:t>
            </a:r>
            <a:r>
              <a:rPr lang="cs-CZ" b="1" dirty="0" smtClean="0"/>
              <a:t>12 V</a:t>
            </a:r>
            <a:r>
              <a:rPr lang="cs-CZ" dirty="0" smtClean="0"/>
              <a:t> </a:t>
            </a:r>
            <a:r>
              <a:rPr lang="cs-CZ" dirty="0"/>
              <a:t>– pohon mechanických částí, </a:t>
            </a:r>
            <a:r>
              <a:rPr lang="cs-CZ" b="1" dirty="0" smtClean="0"/>
              <a:t>5 V</a:t>
            </a:r>
            <a:r>
              <a:rPr lang="cs-CZ" dirty="0" smtClean="0"/>
              <a:t> </a:t>
            </a:r>
            <a:r>
              <a:rPr lang="cs-CZ" dirty="0"/>
              <a:t>– data/sběrnice, </a:t>
            </a:r>
            <a:r>
              <a:rPr lang="cs-CZ" b="1" dirty="0" smtClean="0"/>
              <a:t>3,3 V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dirty="0" smtClean="0"/>
              <a:t>CPU) </a:t>
            </a:r>
            <a:endParaRPr lang="cs-CZ" dirty="0"/>
          </a:p>
          <a:p>
            <a:r>
              <a:rPr lang="cs-CZ" b="1" dirty="0" smtClean="0"/>
              <a:t>usměrnění </a:t>
            </a:r>
            <a:r>
              <a:rPr lang="cs-CZ" b="1" dirty="0"/>
              <a:t>proudu </a:t>
            </a:r>
            <a:r>
              <a:rPr lang="cs-CZ" dirty="0"/>
              <a:t>(střídavý proud z elektrické sítě </a:t>
            </a:r>
            <a:r>
              <a:rPr lang="cs-CZ" dirty="0" smtClean="0"/>
              <a:t>mění na </a:t>
            </a:r>
            <a:r>
              <a:rPr lang="cs-CZ" dirty="0"/>
              <a:t>stejnosměrný proud pro PC komponenty) </a:t>
            </a:r>
          </a:p>
          <a:p>
            <a:r>
              <a:rPr lang="cs-CZ" b="1" dirty="0" smtClean="0"/>
              <a:t>stabilizace </a:t>
            </a:r>
            <a:r>
              <a:rPr lang="cs-CZ" b="1" dirty="0"/>
              <a:t>napětí </a:t>
            </a:r>
            <a:r>
              <a:rPr lang="cs-CZ" dirty="0" smtClean="0"/>
              <a:t>(důležité pro stabilitu chodu PC)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4184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 napětí - </a:t>
            </a:r>
            <a:r>
              <a:rPr lang="cs-CZ" dirty="0" err="1" smtClean="0"/>
              <a:t>KOnektory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3531022"/>
          </a:xfrm>
        </p:spPr>
        <p:txBody>
          <a:bodyPr>
            <a:normAutofit/>
          </a:bodyPr>
          <a:lstStyle/>
          <a:p>
            <a:r>
              <a:rPr lang="cs-CZ" b="1" dirty="0"/>
              <a:t>Hlavní napájecí konektor</a:t>
            </a:r>
            <a:r>
              <a:rPr lang="cs-CZ" dirty="0"/>
              <a:t> </a:t>
            </a:r>
            <a:r>
              <a:rPr lang="cs-CZ" dirty="0" smtClean="0"/>
              <a:t>(</a:t>
            </a:r>
            <a:r>
              <a:rPr lang="cs-CZ" b="1" dirty="0" smtClean="0"/>
              <a:t>P1</a:t>
            </a:r>
            <a:r>
              <a:rPr lang="cs-CZ" dirty="0" smtClean="0"/>
              <a:t>), pro napájení základní desky, mívá </a:t>
            </a:r>
            <a:r>
              <a:rPr lang="cs-CZ" b="1" dirty="0"/>
              <a:t>20</a:t>
            </a:r>
            <a:r>
              <a:rPr lang="cs-CZ" dirty="0"/>
              <a:t> nebo </a:t>
            </a:r>
            <a:r>
              <a:rPr lang="cs-CZ" b="1" dirty="0"/>
              <a:t>24 </a:t>
            </a:r>
            <a:r>
              <a:rPr lang="cs-CZ" b="1" dirty="0" smtClean="0"/>
              <a:t>pinů</a:t>
            </a:r>
            <a:r>
              <a:rPr lang="cs-CZ" dirty="0" smtClean="0"/>
              <a:t>. Napájecí </a:t>
            </a:r>
            <a:r>
              <a:rPr lang="cs-CZ" dirty="0"/>
              <a:t>zdroj s </a:t>
            </a:r>
            <a:r>
              <a:rPr lang="cs-CZ" dirty="0" smtClean="0"/>
              <a:t>24-pinovým </a:t>
            </a:r>
            <a:r>
              <a:rPr lang="cs-CZ" dirty="0"/>
              <a:t>konektorem </a:t>
            </a:r>
            <a:r>
              <a:rPr lang="cs-CZ" dirty="0" smtClean="0"/>
              <a:t>nelze použít </a:t>
            </a:r>
            <a:r>
              <a:rPr lang="cs-CZ" dirty="0"/>
              <a:t>na </a:t>
            </a:r>
            <a:r>
              <a:rPr lang="cs-CZ" dirty="0" smtClean="0"/>
              <a:t>zákl. desce, která má jen 20-pinový konektor! Často jsou zdroje dodávány s rozděleným konektorem (20+4), pro vyšší kompatibilitu v praxi.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28" t="24236" r="24419" b="15828"/>
          <a:stretch/>
        </p:blipFill>
        <p:spPr>
          <a:xfrm>
            <a:off x="4572000" y="4293096"/>
            <a:ext cx="3168352" cy="24059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30852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/>
              <a:t>Zdroj napětí - </a:t>
            </a:r>
            <a:r>
              <a:rPr lang="cs-CZ" dirty="0" err="1"/>
              <a:t>KOnektory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3531022"/>
          </a:xfrm>
        </p:spPr>
        <p:txBody>
          <a:bodyPr>
            <a:normAutofit/>
          </a:bodyPr>
          <a:lstStyle/>
          <a:p>
            <a:r>
              <a:rPr lang="cs-CZ" b="1" dirty="0"/>
              <a:t>ATX12V</a:t>
            </a:r>
            <a:r>
              <a:rPr lang="cs-CZ" dirty="0"/>
              <a:t> - 4pinový napájecí konektor </a:t>
            </a:r>
            <a:r>
              <a:rPr lang="cs-CZ" dirty="0" smtClean="0"/>
              <a:t>(</a:t>
            </a:r>
            <a:r>
              <a:rPr lang="cs-CZ" b="1" dirty="0" smtClean="0"/>
              <a:t>P4</a:t>
            </a:r>
            <a:r>
              <a:rPr lang="cs-CZ" dirty="0" smtClean="0"/>
              <a:t>) pro připojení </a:t>
            </a:r>
            <a:r>
              <a:rPr lang="cs-CZ" dirty="0"/>
              <a:t>k základní desce (kromě hlavního </a:t>
            </a:r>
            <a:r>
              <a:rPr lang="cs-CZ" dirty="0" smtClean="0"/>
              <a:t>24-pinového). </a:t>
            </a:r>
            <a:r>
              <a:rPr lang="cs-CZ" dirty="0"/>
              <a:t>P</a:t>
            </a:r>
            <a:r>
              <a:rPr lang="cs-CZ" dirty="0" smtClean="0"/>
              <a:t>oskytuje přídavné </a:t>
            </a:r>
            <a:r>
              <a:rPr lang="cs-CZ" dirty="0"/>
              <a:t>napájení pro procesor. Pro </a:t>
            </a:r>
            <a:r>
              <a:rPr lang="cs-CZ" dirty="0" err="1" smtClean="0"/>
              <a:t>high</a:t>
            </a:r>
            <a:r>
              <a:rPr lang="cs-CZ" dirty="0" smtClean="0"/>
              <a:t>-end desky </a:t>
            </a:r>
            <a:r>
              <a:rPr lang="cs-CZ" dirty="0"/>
              <a:t>a procesory je </a:t>
            </a:r>
            <a:r>
              <a:rPr lang="cs-CZ" dirty="0" smtClean="0"/>
              <a:t>ale často zapotřebí </a:t>
            </a:r>
            <a:r>
              <a:rPr lang="cs-CZ" dirty="0"/>
              <a:t>více energie, proto EPS12V má </a:t>
            </a:r>
            <a:r>
              <a:rPr lang="cs-CZ" dirty="0" smtClean="0"/>
              <a:t>8-pinový </a:t>
            </a:r>
            <a:r>
              <a:rPr lang="cs-CZ" dirty="0"/>
              <a:t>konektor. U starších zdrojů se s tímto konektorem </a:t>
            </a:r>
            <a:r>
              <a:rPr lang="cs-CZ" dirty="0" smtClean="0"/>
              <a:t>nesetkáme.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17" t="20810" r="27209" b="19721"/>
          <a:stretch/>
        </p:blipFill>
        <p:spPr>
          <a:xfrm>
            <a:off x="5148064" y="4343297"/>
            <a:ext cx="2245964" cy="23377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54499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Zdroj napětí - </a:t>
            </a:r>
            <a:r>
              <a:rPr lang="cs-CZ" dirty="0" err="1"/>
              <a:t>KOnektory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3600400"/>
          </a:xfrm>
        </p:spPr>
        <p:txBody>
          <a:bodyPr>
            <a:normAutofit/>
          </a:bodyPr>
          <a:lstStyle/>
          <a:p>
            <a:r>
              <a:rPr lang="cs-CZ" dirty="0" smtClean="0"/>
              <a:t>4-pinový (</a:t>
            </a:r>
            <a:r>
              <a:rPr lang="cs-CZ" b="1" dirty="0" err="1" smtClean="0"/>
              <a:t>Molex</a:t>
            </a:r>
            <a:r>
              <a:rPr lang="cs-CZ" dirty="0" smtClean="0"/>
              <a:t>) konektor– pro </a:t>
            </a:r>
            <a:r>
              <a:rPr lang="cs-CZ" dirty="0"/>
              <a:t>napájení pevných disků </a:t>
            </a:r>
            <a:r>
              <a:rPr lang="cs-CZ" dirty="0" smtClean="0"/>
              <a:t>či optických mechanik, dnes se již nepoužívá (nahradily ho SATA </a:t>
            </a:r>
            <a:r>
              <a:rPr lang="cs-CZ" dirty="0" err="1" smtClean="0"/>
              <a:t>Power</a:t>
            </a:r>
            <a:r>
              <a:rPr lang="cs-CZ" dirty="0" smtClean="0"/>
              <a:t> napájecí konektory). Obsahuje </a:t>
            </a:r>
            <a:r>
              <a:rPr lang="cs-CZ" dirty="0"/>
              <a:t>čtyři vodiče: dva černé (zem), jeden červený (+5 V) a jeden žlutý (+12 V). </a:t>
            </a:r>
            <a:r>
              <a:rPr lang="cs-CZ" dirty="0" smtClean="0"/>
              <a:t>Někdy ho používaly i (starší) grafické karty jako přídavné napájení.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84" t="14894" r="19768" b="19409"/>
          <a:stretch/>
        </p:blipFill>
        <p:spPr>
          <a:xfrm>
            <a:off x="5940152" y="4365104"/>
            <a:ext cx="2376264" cy="23158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3842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 napětí - </a:t>
            </a:r>
            <a:r>
              <a:rPr lang="cs-CZ" dirty="0" err="1"/>
              <a:t>KOnektory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23487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SATA </a:t>
            </a:r>
            <a:r>
              <a:rPr lang="cs-CZ" b="1" dirty="0" err="1"/>
              <a:t>Power</a:t>
            </a:r>
            <a:r>
              <a:rPr lang="cs-CZ" dirty="0"/>
              <a:t> </a:t>
            </a:r>
            <a:r>
              <a:rPr lang="cs-CZ" dirty="0" smtClean="0"/>
              <a:t>… moderní 15-pinový </a:t>
            </a:r>
            <a:r>
              <a:rPr lang="cs-CZ" dirty="0"/>
              <a:t>konektor pro </a:t>
            </a:r>
            <a:r>
              <a:rPr lang="cs-CZ" dirty="0" smtClean="0"/>
              <a:t>pevné disky a optické mechaniky s rozhraním </a:t>
            </a:r>
            <a:r>
              <a:rPr lang="cs-CZ" dirty="0" err="1" smtClean="0"/>
              <a:t>Serial</a:t>
            </a:r>
            <a:r>
              <a:rPr lang="cs-CZ" dirty="0" smtClean="0"/>
              <a:t> ATA (SATA). Nahradil starší </a:t>
            </a:r>
            <a:r>
              <a:rPr lang="cs-CZ" dirty="0" err="1" smtClean="0"/>
              <a:t>Molex</a:t>
            </a:r>
            <a:r>
              <a:rPr lang="cs-CZ" dirty="0" smtClean="0"/>
              <a:t> konektory. Tento </a:t>
            </a:r>
            <a:r>
              <a:rPr lang="cs-CZ" dirty="0"/>
              <a:t>konektor </a:t>
            </a:r>
            <a:r>
              <a:rPr lang="cs-CZ" dirty="0" smtClean="0"/>
              <a:t>poskytuje všechna potřebná napětí: </a:t>
            </a:r>
            <a:r>
              <a:rPr lang="cs-CZ" dirty="0"/>
              <a:t>+</a:t>
            </a:r>
            <a:r>
              <a:rPr lang="cs-CZ" dirty="0" smtClean="0"/>
              <a:t>3,3 V, </a:t>
            </a:r>
            <a:r>
              <a:rPr lang="cs-CZ" dirty="0"/>
              <a:t>+5 </a:t>
            </a:r>
            <a:r>
              <a:rPr lang="cs-CZ" dirty="0" smtClean="0"/>
              <a:t>V a </a:t>
            </a:r>
            <a:r>
              <a:rPr lang="cs-CZ" dirty="0"/>
              <a:t>+12 </a:t>
            </a:r>
            <a:r>
              <a:rPr lang="cs-CZ" dirty="0" smtClean="0"/>
              <a:t>V.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09" t="14739" r="24883" b="15109"/>
          <a:stretch/>
        </p:blipFill>
        <p:spPr>
          <a:xfrm>
            <a:off x="6153972" y="3429000"/>
            <a:ext cx="2594492" cy="31683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41748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Zdroj napětí - </a:t>
            </a:r>
            <a:r>
              <a:rPr lang="cs-CZ" dirty="0" err="1"/>
              <a:t>KOnektory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3531021"/>
          </a:xfrm>
        </p:spPr>
        <p:txBody>
          <a:bodyPr>
            <a:normAutofit/>
          </a:bodyPr>
          <a:lstStyle/>
          <a:p>
            <a:r>
              <a:rPr lang="cs-CZ" dirty="0" smtClean="0"/>
              <a:t>4-pinový</a:t>
            </a:r>
            <a:r>
              <a:rPr lang="cs-CZ" b="1" dirty="0" smtClean="0"/>
              <a:t> (</a:t>
            </a:r>
            <a:r>
              <a:rPr lang="cs-CZ" b="1" dirty="0" err="1" smtClean="0"/>
              <a:t>Berg</a:t>
            </a:r>
            <a:r>
              <a:rPr lang="cs-CZ" b="1" dirty="0" smtClean="0"/>
              <a:t>), </a:t>
            </a:r>
            <a:r>
              <a:rPr lang="cs-CZ" dirty="0" smtClean="0"/>
              <a:t>zvaný </a:t>
            </a:r>
            <a:r>
              <a:rPr lang="cs-CZ" b="1" i="1" dirty="0" smtClean="0"/>
              <a:t>Mini-konektor</a:t>
            </a:r>
            <a:r>
              <a:rPr lang="cs-CZ" i="1" dirty="0" smtClean="0"/>
              <a:t>, případně</a:t>
            </a:r>
            <a:r>
              <a:rPr lang="cs-CZ" dirty="0"/>
              <a:t> </a:t>
            </a:r>
            <a:r>
              <a:rPr lang="cs-CZ" b="1" i="1" dirty="0" smtClean="0"/>
              <a:t>mini-</a:t>
            </a:r>
            <a:r>
              <a:rPr lang="cs-CZ" b="1" i="1" dirty="0" err="1" smtClean="0"/>
              <a:t>Molex</a:t>
            </a:r>
            <a:r>
              <a:rPr lang="cs-CZ" dirty="0"/>
              <a:t>.</a:t>
            </a:r>
            <a:r>
              <a:rPr lang="cs-CZ" dirty="0" smtClean="0"/>
              <a:t> Jde o menší napájecí konektor, který nejvíce využívaly 3,5</a:t>
            </a:r>
            <a:r>
              <a:rPr lang="cs-CZ" dirty="0"/>
              <a:t>″ disketové </a:t>
            </a:r>
            <a:r>
              <a:rPr lang="cs-CZ" dirty="0" smtClean="0"/>
              <a:t>jednotky (FDD). Někdy ho také používaly starší AGP grafické karty jako formu přídavného napájení. V moderních PC se s ním již spíše nesetkáme.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30" t="20810" r="29651" b="25792"/>
          <a:stretch/>
        </p:blipFill>
        <p:spPr>
          <a:xfrm>
            <a:off x="3707904" y="4509120"/>
            <a:ext cx="2457726" cy="22068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95759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Zdroj napětí - </a:t>
            </a:r>
            <a:r>
              <a:rPr lang="cs-CZ" dirty="0" err="1"/>
              <a:t>KOnektory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3603030"/>
          </a:xfrm>
        </p:spPr>
        <p:txBody>
          <a:bodyPr/>
          <a:lstStyle/>
          <a:p>
            <a:r>
              <a:rPr lang="cs-CZ" b="1" dirty="0" smtClean="0"/>
              <a:t>6-pinové</a:t>
            </a:r>
            <a:r>
              <a:rPr lang="cs-CZ" dirty="0"/>
              <a:t> </a:t>
            </a:r>
            <a:r>
              <a:rPr lang="cs-CZ" dirty="0" smtClean="0"/>
              <a:t>konektory pro napájení </a:t>
            </a:r>
            <a:r>
              <a:rPr lang="cs-CZ" b="1" dirty="0" smtClean="0"/>
              <a:t>PCI Express </a:t>
            </a:r>
            <a:r>
              <a:rPr lang="cs-CZ" dirty="0" smtClean="0"/>
              <a:t>grafických karet … </a:t>
            </a:r>
            <a:r>
              <a:rPr lang="cs-CZ" dirty="0"/>
              <a:t>většina moderních </a:t>
            </a:r>
            <a:r>
              <a:rPr lang="cs-CZ" dirty="0" smtClean="0"/>
              <a:t>zdrojů dodává </a:t>
            </a:r>
            <a:r>
              <a:rPr lang="cs-CZ" dirty="0"/>
              <a:t>energii </a:t>
            </a:r>
            <a:r>
              <a:rPr lang="cs-CZ" dirty="0" smtClean="0"/>
              <a:t>náročným grafickým kartám pomocí 6-pinových konektorů. Každý </a:t>
            </a:r>
            <a:r>
              <a:rPr lang="cs-CZ" dirty="0"/>
              <a:t>tento konektor může mít na výstupu maximálně </a:t>
            </a:r>
            <a:r>
              <a:rPr lang="cs-CZ" dirty="0" smtClean="0"/>
              <a:t>75 W. Pro účely zpětné kompatibility se někdy setkáme s 6+2 piny.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79" t="7889" r="23721" b="29217"/>
          <a:stretch/>
        </p:blipFill>
        <p:spPr>
          <a:xfrm>
            <a:off x="4499992" y="4634645"/>
            <a:ext cx="2304256" cy="21649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10292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 napájení u notebooků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3603030"/>
          </a:xfrm>
        </p:spPr>
        <p:txBody>
          <a:bodyPr>
            <a:normAutofit/>
          </a:bodyPr>
          <a:lstStyle/>
          <a:p>
            <a:r>
              <a:rPr lang="cs-CZ" dirty="0" smtClean="0"/>
              <a:t>V případě notebooků je napájení řešeno externím zdrojem napětí, který poskytuje jediné napětí (DC), např. 19 V.</a:t>
            </a:r>
          </a:p>
          <a:p>
            <a:r>
              <a:rPr lang="cs-CZ" dirty="0" smtClean="0"/>
              <a:t>Uvnitř notebooku pak dochází k další konverzi na potřebná napájecí napětí (3,3 V, 5 V a 12 V), toto již ale zajišťuje modul na základní desce notebooku.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91" b="12249"/>
          <a:stretch/>
        </p:blipFill>
        <p:spPr>
          <a:xfrm>
            <a:off x="3995936" y="4539570"/>
            <a:ext cx="3995936" cy="22999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18539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Výukový materiál je výhradně dílem autora (včetně fotografií).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606</TotalTime>
  <Words>293</Words>
  <Application>Microsoft Office PowerPoint</Application>
  <PresentationFormat>Předvádění na obrazovce (4:3)</PresentationFormat>
  <Paragraphs>49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Cesta</vt:lpstr>
      <vt:lpstr>Prezentace aplikace PowerPoint</vt:lpstr>
      <vt:lpstr>ANOTACE</vt:lpstr>
      <vt:lpstr>Zdroj napětí</vt:lpstr>
      <vt:lpstr>Zdroj napětí - charakteristika</vt:lpstr>
      <vt:lpstr>Hlavní technické parametry</vt:lpstr>
      <vt:lpstr>Hlavní funkce zdroje napětí </vt:lpstr>
      <vt:lpstr>Zdroj napětí - KOnektory</vt:lpstr>
      <vt:lpstr>Zdroj napětí - KOnektory </vt:lpstr>
      <vt:lpstr>Zdroj napětí - KOnektory</vt:lpstr>
      <vt:lpstr>Zdroj napětí - KOnektory</vt:lpstr>
      <vt:lpstr>Zdroj napětí - KOnektory</vt:lpstr>
      <vt:lpstr>Zdroj napětí - KOnektory</vt:lpstr>
      <vt:lpstr>Zdroj napájení u notebooků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69</cp:revision>
  <dcterms:created xsi:type="dcterms:W3CDTF">2012-08-02T10:31:28Z</dcterms:created>
  <dcterms:modified xsi:type="dcterms:W3CDTF">2013-02-28T13:13:51Z</dcterms:modified>
</cp:coreProperties>
</file>