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92201-7703-4387-8E02-587F1CBA837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CF5F30-BBEF-469B-8256-867231D02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6A13F-E91A-42BA-9A91-14CB974A182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676E84-67DB-4FAE-9174-52C879F5E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007FA-3EAD-4C2B-8821-761D306551C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B66DA-C55D-4774-9ADF-FF85E917A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C20D2-FDA9-4C37-A743-A9331D89A37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98C26-BD72-42B9-AF45-E69BEC3EF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AB157-4639-473D-BE6A-51ED17BC3C7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E24DE-2215-4361-AA75-43C3F42B80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5CC85-87C7-44A3-B6DA-35A81C98628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32D1C-38B5-4A36-9129-AE1E33D64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59520-45B6-4039-9009-287A81FF2A3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FDFDF-C2C3-421C-84C1-C7CF6D709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B0180-4C15-452F-BFEE-51A05B353EB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34351-5C1F-451A-8D99-872D96D83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54833-4C27-4861-AF4F-D540BBBDF9B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9043B-6441-483D-9919-3B27801CB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C0EA5-3E3F-416D-A523-216CF4B44B2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9DA34-13A9-42E7-A469-458369D95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B58F0-2D5C-42E5-80E6-8D29644C54F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99CAF-2438-4EB8-A7E3-C02224530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DE95DE-E607-4EFC-A7D7-B47CA29951E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8B939B-3EEE-48AB-B2C5-6474EB4EA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google.com/store/apps/details?id=com.appquiz.maths.kids&amp;hl=cs" TargetMode="External"/><Relationship Id="rId7" Type="http://schemas.openxmlformats.org/officeDocument/2006/relationships/hyperlink" Target="http://www.veselarazitka.cz/veselarazitka/eshop/3-1-Motivacni-razitka/0/42/9/7/" TargetMode="External"/><Relationship Id="rId2" Type="http://schemas.openxmlformats.org/officeDocument/2006/relationships/hyperlink" Target="http://www.zstynms.cz/2.stupen/Matematika/M9/historieM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nanas~May_2008-1.jpg" TargetMode="External"/><Relationship Id="rId5" Type="http://schemas.openxmlformats.org/officeDocument/2006/relationships/hyperlink" Target="http://lacomunidad.elpais.com/bambroriky/2008/2/2/30-representantes-la-comida-tipica-checa" TargetMode="External"/><Relationship Id="rId4" Type="http://schemas.openxmlformats.org/officeDocument/2006/relationships/hyperlink" Target="http://misho.majestat.cz/menu/obrazky/basketbal-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1989138"/>
            <a:ext cx="8458200" cy="12954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DĚLENÍ ČÍSLEM 3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04813"/>
            <a:ext cx="777240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3644900"/>
            <a:ext cx="64008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VY_32_INOVACE_11_Deleni cislem 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Dělení číslem 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304800" y="549275"/>
            <a:ext cx="8686800" cy="55308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Doplň podíly dělením 3.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0	  : 3 =		15 :  3 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3   : 3 =		18 :  3 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6   : 3 =		21 :  3 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9   : 3 =		24 :  3 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12 : 3 =		27 :  3 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	30 :  3  =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835150" y="1700213"/>
            <a:ext cx="42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0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35150" y="2276475"/>
            <a:ext cx="425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1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2852738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2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3500438"/>
            <a:ext cx="42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3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4076700"/>
            <a:ext cx="425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4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32363" y="1700213"/>
            <a:ext cx="42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5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932363" y="2276475"/>
            <a:ext cx="425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6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932363" y="2924175"/>
            <a:ext cx="393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7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859338" y="3500438"/>
            <a:ext cx="4254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8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859338" y="4076700"/>
            <a:ext cx="425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9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859338" y="4652963"/>
            <a:ext cx="6524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10</a:t>
            </a:r>
            <a:endParaRPr lang="cs-CZ" sz="2000">
              <a:latin typeface="Franklin Gothic Book" pitchFamily="34" charset="0"/>
            </a:endParaRPr>
          </a:p>
        </p:txBody>
      </p:sp>
      <p:pic>
        <p:nvPicPr>
          <p:cNvPr id="14351" name="Picture 15" descr="HomeLearningIc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1650" y="2781300"/>
            <a:ext cx="3562350" cy="36671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813"/>
            <a:ext cx="8686800" cy="56753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27 basketbalistů nastoupilo do 3 stejných řad. Kolik basketbalistů je v každé řadě?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3573463"/>
            <a:ext cx="604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27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11413" y="3573463"/>
            <a:ext cx="2746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: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00338" y="3573463"/>
            <a:ext cx="639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59113" y="3573463"/>
            <a:ext cx="3952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=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19475" y="3573463"/>
            <a:ext cx="3952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9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9750" y="5084763"/>
            <a:ext cx="5018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V každé řadě je 9 basketbalistů.</a:t>
            </a:r>
            <a:endParaRPr lang="cs-CZ">
              <a:latin typeface="Franklin Gothic Book" pitchFamily="34" charset="0"/>
            </a:endParaRPr>
          </a:p>
        </p:txBody>
      </p:sp>
      <p:pic>
        <p:nvPicPr>
          <p:cNvPr id="15368" name="Picture 4" descr="http://media0.majestat.cz/images/media0:4d7660699f164.jpg/%5Bobrazky.4ever.sk%5D%20LeBron%20James,%20Cleveland%20Cavaliers,%20NBA,%20basketbalista,%20basketbal,%20muz,%20chlap%2055146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2781300"/>
            <a:ext cx="2600325" cy="371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s://lh6.ggpht.com/YG-SwPxvgoqt9vObhVVZqAyhFtRo_lVZbWAaiEoH9HjrlM_VhnaYt3TcLQhaALg31Q=w70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3644900"/>
            <a:ext cx="5075238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250"/>
            <a:ext cx="8686800" cy="59055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Doplň podíly.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30 : 3 = 	   	 9 : 3 =  	       0 : 3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27 : 3 = 	   	 6 : 3 = 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24 : 3 = 	   	 3 : 3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21:  3 = 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18 : 3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15 : 3 =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12 : 3 =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1628775"/>
            <a:ext cx="652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10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2205038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9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08175" y="2781300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8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08175" y="3429000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7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08175" y="4005263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6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908175" y="4581525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5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908175" y="5157788"/>
            <a:ext cx="423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4</a:t>
            </a:r>
            <a:endParaRPr lang="cs-CZ" sz="2000">
              <a:latin typeface="Franklin Gothic Book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27538" y="1628775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3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427538" y="2205038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2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427538" y="2852738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1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804025" y="1628775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0</a:t>
            </a:r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813"/>
            <a:ext cx="8686800" cy="56753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Nikola koupila 27 rohlíků. Rohlíky musí rozdělit na 3 díly. Babičce, mamince a tetě rovným dílem. Kolik rohlíků každý dostane?</a:t>
            </a:r>
          </a:p>
        </p:txBody>
      </p:sp>
      <p:pic>
        <p:nvPicPr>
          <p:cNvPr id="17410" name="Picture 2" descr="http://lacomunidad.elpais.com/blogfiles/bambroriky/101230_p_rohl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852738"/>
            <a:ext cx="37052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250" y="2852738"/>
            <a:ext cx="5889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27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051050" y="2852738"/>
            <a:ext cx="274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: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68538" y="2852738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27313" y="2852738"/>
            <a:ext cx="395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=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59113" y="2852738"/>
            <a:ext cx="395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9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42988" y="5300663"/>
            <a:ext cx="6862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Babička, maminka i teta dostanou 9 rohlíků.</a:t>
            </a:r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813"/>
            <a:ext cx="8686800" cy="56753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Rozděl 30 ananasů po 3. Kolik jich bude?</a:t>
            </a:r>
          </a:p>
        </p:txBody>
      </p:sp>
      <p:pic>
        <p:nvPicPr>
          <p:cNvPr id="18434" name="Picture 2" descr="http://www.zstynms.cz/images/sk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3933825"/>
            <a:ext cx="16525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557338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5300663"/>
            <a:ext cx="665162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1557338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1557338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1557338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1557338"/>
            <a:ext cx="66516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1557338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2492375"/>
            <a:ext cx="66516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2492375"/>
            <a:ext cx="666750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4365625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4365625"/>
            <a:ext cx="66516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3429000"/>
            <a:ext cx="665163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5300663"/>
            <a:ext cx="6667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4365625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3888" y="3429000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2492375"/>
            <a:ext cx="665162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492375"/>
            <a:ext cx="666750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2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429000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2492375"/>
            <a:ext cx="665162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4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5300663"/>
            <a:ext cx="665162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5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4365625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6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5300663"/>
            <a:ext cx="6667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7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4365625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8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3429000"/>
            <a:ext cx="66516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9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300663"/>
            <a:ext cx="665163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0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3429000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1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492375"/>
            <a:ext cx="666750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2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429000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3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365625"/>
            <a:ext cx="6667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4" name="Picture 4" descr="http://upload.wikimedia.org/wikipedia/commons/7/7a/Ananas~May_2008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5300663"/>
            <a:ext cx="6667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1042988" y="2781300"/>
            <a:ext cx="6048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30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763713" y="2781300"/>
            <a:ext cx="395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547813" y="2781300"/>
            <a:ext cx="2746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: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124075" y="2781300"/>
            <a:ext cx="393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=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2484438" y="2781300"/>
            <a:ext cx="5921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10</a:t>
            </a:r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250"/>
            <a:ext cx="8686800" cy="56038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dirty="0" smtClean="0"/>
              <a:t>Slovní úloha: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	V </a:t>
            </a:r>
            <a:r>
              <a:rPr lang="cs-CZ" dirty="0" smtClean="0"/>
              <a:t>drogerii </a:t>
            </a:r>
            <a:r>
              <a:rPr lang="cs-CZ" dirty="0" smtClean="0"/>
              <a:t>prodávají krabice s mýdlem. Krabice se </a:t>
            </a:r>
            <a:r>
              <a:rPr lang="cs-CZ" dirty="0" smtClean="0"/>
              <a:t>vysypaly. </a:t>
            </a:r>
            <a:r>
              <a:rPr lang="cs-CZ" dirty="0" smtClean="0"/>
              <a:t>Prodavačka má 24 mýdel. Do každé krabice patří 3 mýdla. Kolik krabic je zapotřebí pro 24 mýdel?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3933825"/>
            <a:ext cx="5889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24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31913" y="3933825"/>
            <a:ext cx="3460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: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619250" y="3933825"/>
            <a:ext cx="395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3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79613" y="3933825"/>
            <a:ext cx="395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=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339975" y="3933825"/>
            <a:ext cx="393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8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445125"/>
            <a:ext cx="5915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Prodavačka bude potřebovat 8 krabic.</a:t>
            </a:r>
            <a:endParaRPr lang="cs-CZ">
              <a:latin typeface="Franklin Gothic Book" pitchFamily="34" charset="0"/>
            </a:endParaRPr>
          </a:p>
        </p:txBody>
      </p:sp>
      <p:pic>
        <p:nvPicPr>
          <p:cNvPr id="19466" name="Picture 10" descr="mokre-mydl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3141663"/>
            <a:ext cx="4033837" cy="228282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813"/>
            <a:ext cx="8686800" cy="56753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Hledej výsledky:</a:t>
            </a:r>
          </a:p>
        </p:txBody>
      </p:sp>
      <p:sp>
        <p:nvSpPr>
          <p:cNvPr id="5" name="Elipsa 4"/>
          <p:cNvSpPr/>
          <p:nvPr/>
        </p:nvSpPr>
        <p:spPr>
          <a:xfrm>
            <a:off x="2268538" y="3429000"/>
            <a:ext cx="1366837" cy="792163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15 : 3</a:t>
            </a:r>
          </a:p>
        </p:txBody>
      </p:sp>
      <p:sp>
        <p:nvSpPr>
          <p:cNvPr id="6" name="Elipsa 5"/>
          <p:cNvSpPr/>
          <p:nvPr/>
        </p:nvSpPr>
        <p:spPr>
          <a:xfrm>
            <a:off x="827088" y="4149725"/>
            <a:ext cx="1368425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18 : 3</a:t>
            </a:r>
          </a:p>
        </p:txBody>
      </p:sp>
      <p:sp>
        <p:nvSpPr>
          <p:cNvPr id="7" name="Elipsa 6"/>
          <p:cNvSpPr/>
          <p:nvPr/>
        </p:nvSpPr>
        <p:spPr>
          <a:xfrm>
            <a:off x="2051050" y="4941888"/>
            <a:ext cx="1368425" cy="790575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12 : 3</a:t>
            </a:r>
          </a:p>
        </p:txBody>
      </p:sp>
      <p:sp>
        <p:nvSpPr>
          <p:cNvPr id="8" name="Elipsa 7"/>
          <p:cNvSpPr/>
          <p:nvPr/>
        </p:nvSpPr>
        <p:spPr>
          <a:xfrm>
            <a:off x="611560" y="5733256"/>
            <a:ext cx="1368152" cy="79208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 : 3</a:t>
            </a:r>
          </a:p>
        </p:txBody>
      </p:sp>
      <p:sp>
        <p:nvSpPr>
          <p:cNvPr id="9" name="Elipsa 8"/>
          <p:cNvSpPr/>
          <p:nvPr/>
        </p:nvSpPr>
        <p:spPr>
          <a:xfrm>
            <a:off x="611188" y="2781300"/>
            <a:ext cx="1368425" cy="792163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24 : 3</a:t>
            </a:r>
          </a:p>
        </p:txBody>
      </p:sp>
      <p:sp>
        <p:nvSpPr>
          <p:cNvPr id="10" name="Elipsa 9"/>
          <p:cNvSpPr/>
          <p:nvPr/>
        </p:nvSpPr>
        <p:spPr>
          <a:xfrm>
            <a:off x="2268538" y="2205038"/>
            <a:ext cx="1366837" cy="792162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21 : 3</a:t>
            </a:r>
          </a:p>
        </p:txBody>
      </p:sp>
      <p:sp>
        <p:nvSpPr>
          <p:cNvPr id="11" name="Elipsa 10"/>
          <p:cNvSpPr/>
          <p:nvPr/>
        </p:nvSpPr>
        <p:spPr>
          <a:xfrm>
            <a:off x="684213" y="1412875"/>
            <a:ext cx="1366837" cy="79216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 : 3</a:t>
            </a:r>
          </a:p>
        </p:txBody>
      </p:sp>
      <p:sp>
        <p:nvSpPr>
          <p:cNvPr id="12" name="Elipsa 11"/>
          <p:cNvSpPr/>
          <p:nvPr/>
        </p:nvSpPr>
        <p:spPr>
          <a:xfrm>
            <a:off x="6804025" y="5661025"/>
            <a:ext cx="1368425" cy="792163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</a:t>
            </a:r>
          </a:p>
        </p:txBody>
      </p:sp>
      <p:sp>
        <p:nvSpPr>
          <p:cNvPr id="13" name="Elipsa 12"/>
          <p:cNvSpPr/>
          <p:nvPr/>
        </p:nvSpPr>
        <p:spPr>
          <a:xfrm>
            <a:off x="6948488" y="2276475"/>
            <a:ext cx="1368425" cy="79216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</a:t>
            </a:r>
          </a:p>
        </p:txBody>
      </p:sp>
      <p:sp>
        <p:nvSpPr>
          <p:cNvPr id="14" name="Elipsa 13"/>
          <p:cNvSpPr/>
          <p:nvPr/>
        </p:nvSpPr>
        <p:spPr>
          <a:xfrm>
            <a:off x="5508625" y="2924175"/>
            <a:ext cx="1366838" cy="792163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7</a:t>
            </a:r>
          </a:p>
        </p:txBody>
      </p:sp>
      <p:sp>
        <p:nvSpPr>
          <p:cNvPr id="15" name="Elipsa 14"/>
          <p:cNvSpPr/>
          <p:nvPr/>
        </p:nvSpPr>
        <p:spPr>
          <a:xfrm>
            <a:off x="6948488" y="3789363"/>
            <a:ext cx="1368425" cy="79216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</a:t>
            </a:r>
          </a:p>
        </p:txBody>
      </p:sp>
      <p:sp>
        <p:nvSpPr>
          <p:cNvPr id="16" name="Elipsa 15"/>
          <p:cNvSpPr/>
          <p:nvPr/>
        </p:nvSpPr>
        <p:spPr>
          <a:xfrm>
            <a:off x="5580063" y="4652963"/>
            <a:ext cx="1368425" cy="7921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</a:t>
            </a:r>
          </a:p>
        </p:txBody>
      </p:sp>
      <p:sp>
        <p:nvSpPr>
          <p:cNvPr id="17" name="Elipsa 16"/>
          <p:cNvSpPr/>
          <p:nvPr/>
        </p:nvSpPr>
        <p:spPr>
          <a:xfrm>
            <a:off x="5364163" y="1412875"/>
            <a:ext cx="1368425" cy="7921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</a:p>
        </p:txBody>
      </p:sp>
      <p:sp>
        <p:nvSpPr>
          <p:cNvPr id="18" name="Elipsa 17"/>
          <p:cNvSpPr/>
          <p:nvPr/>
        </p:nvSpPr>
        <p:spPr>
          <a:xfrm>
            <a:off x="7380288" y="1125538"/>
            <a:ext cx="1368425" cy="790575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642 0.02404 C -0.17152 0.05063 -0.19826 0.06889 -0.21128 0.09709 C -0.21649 0.10842 -0.22066 0.1209 -0.22708 0.13107 C -0.23038 0.13616 -0.23402 0.14078 -0.2368 0.14656 C -0.24357 0.16066 -0.24791 0.17661 -0.25451 0.19094 C -0.26493 0.21336 -0.27812 0.23347 -0.28784 0.25636 C -0.296 0.27554 -0.30034 0.29774 -0.30937 0.31646 C -0.31527 0.35691 -0.3276 0.40684 -0.30347 0.43898 C -0.30069 0.45076 -0.29722 0.44961 -0.28975 0.45469 C -0.26979 0.4681 -0.27274 0.46764 -0.2467 0.47041 C -0.21736 0.47781 -0.19427 0.48382 -0.16423 0.48613 C -0.12934 0.49445 -0.10347 0.49307 -0.06631 0.49122 C -0.06041 0.47943 -0.06041 0.4822 -0.06041 0.46255 C -0.06041 0.38095 -0.05225 0.40407 -0.06822 0.36847 C -0.07083 0.34674 -0.07951 0.32987 -0.08784 0.31114 C -0.09618 0.29265 -0.10364 0.27185 -0.11527 0.25636 C -0.11892 0.2515 -0.12361 0.24827 -0.12708 0.24318 C -0.12968 0.23948 -0.13072 0.23417 -0.13298 0.23024 C -0.13923 0.21937 -0.14531 0.20851 -0.1526 0.1988 C -0.16562 0.18146 -0.17881 0.16413 -0.19166 0.14656 C -0.19809 0.13777 -0.20329 0.12714 -0.20937 0.11789 C -0.22586 0.09247 -0.20954 0.11836 -0.22309 0.10217 C -0.22864 0.09547 -0.23194 0.08438 -0.23888 0.08137 C -0.25468 0.07444 -0.26684 0.06103 -0.28194 0.05271 C -0.28975 0.04831 -0.29739 0.04531 -0.30555 0.0423 C -0.31076 0.04045 -0.32118 0.03699 -0.32118 0.03699 C -0.3335 0.02635 -0.34809 0.02381 -0.36232 0.02127 C -0.38975 0.02219 -0.41718 0.02196 -0.44461 0.02404 C -0.46527 0.02566 -0.48645 0.03491 -0.50746 0.03699 C -0.53038 0.03606 -0.55312 0.03583 -0.57604 0.03444 C -0.58125 0.03421 -0.59166 0.0319 -0.59166 0.0319 " pathEditMode="relative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73 0.15094 C 0.02882 0.16921 0.02414 0.18354 0.01893 0.20064 C 0.01632 0.22168 0.01407 0.24295 0.0092 0.26329 C 0.0099 0.30975 -0.00139 0.37586 0.02101 0.42001 C 0.02709 0.44521 0.05105 0.44544 0.06806 0.44868 C 0.07726 0.44775 0.08646 0.44752 0.09549 0.44614 C 0.10261 0.44498 0.10174 0.44151 0.1073 0.43573 C 0.11545 0.42741 0.12396 0.42256 0.13073 0.41216 C 0.1382 0.4006 0.14098 0.38973 0.14445 0.37563 C 0.14584 0.37032 0.14844 0.35991 0.14844 0.35991 C 0.14914 0.3539 0.14948 0.34766 0.15035 0.34165 C 0.15139 0.33472 0.15434 0.32085 0.15434 0.32085 C 0.15365 0.30698 0.15382 0.29288 0.15226 0.27901 C 0.15174 0.27485 0.14445 0.26537 0.14254 0.26329 C 0.12865 0.24734 0.11233 0.24572 0.09549 0.23971 C 0.07587 0.24087 0.06146 0.23832 0.04445 0.24503 C 0.03855 0.24734 0.03282 0.25034 0.02691 0.25289 C 0.025 0.25381 0.02101 0.25543 0.02101 0.25543 C 0.0092 0.26583 -0.01007 0.27808 -0.02014 0.28941 C -0.03645 0.3079 -0.05017 0.33056 -0.06736 0.34697 C -0.07639 0.35552 -0.08142 0.36292 -0.0927 0.36777 C -0.09791 0.37008 -0.1085 0.37286 -0.1085 0.37286 C -0.14357 0.37147 -0.1717 0.37124 -0.20451 0.36523 C -0.2118 0.36176 -0.2177 0.36038 -0.22413 0.3546 C -0.22656 0.34466 -0.23159 0.33587 -0.23402 0.32593 C -0.23645 0.31553 -0.23819 0.30536 -0.23975 0.29473 C -0.23906 0.26398 -0.24166 0.22931 -0.23593 0.1981 C -0.22882 0.1595 -0.21458 0.13291 -0.1967 0.10148 C -0.19531 0.09893 -0.19253 0.09824 -0.1908 0.09616 C -0.18489 0.08922 -0.17864 0.08275 -0.17309 0.07535 C -0.16493 0.06449 -0.16267 0.05571 -0.15347 0.04669 C -0.15277 0.04322 -0.15277 0.03952 -0.15156 0.03629 C -0.14948 0.03074 -0.14375 0.02057 -0.14375 0.02057 C -0.13975 0.00393 -0.13906 -0.00786 -0.13784 -0.02659 C -0.13854 -0.04485 -0.13854 -0.06311 -0.13975 -0.08137 C -0.14045 -0.09224 -0.14548 -0.09547 -0.15156 -0.09963 C -0.17847 -0.11743 -0.18767 -0.11258 -0.22413 -0.11258 " pathEditMode="relative" ptsTypes="ffffffffffffffffffffffffffffffffffff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38 -0.0037 C -0.10677 -0.01133 -0.10694 -0.01965 -0.1092 -0.02705 C -0.11059 -0.0319 -0.11337 -0.0356 -0.1151 -0.04022 C -0.11597 -0.04277 -0.11632 -0.04554 -0.11701 -0.04808 C -0.11632 -0.06981 -0.11684 -0.09154 -0.1151 -0.11327 C -0.11458 -0.11905 -0.10573 -0.12714 -0.1033 -0.12899 C -0.09062 -0.13962 -0.07708 -0.14771 -0.06406 -0.15765 C -0.04444 -0.17245 -0.02205 -0.18539 -0.0033 -0.20204 C 0.00295 -0.20758 0.00903 -0.21336 0.01424 -0.2203 C 0.01875 -0.22631 0.02257 -0.2337 0.02795 -0.23856 C 0.03125 -0.24156 0.03924 -0.2485 0.04167 -0.25173 C 0.04809 -0.26029 0.05209 -0.27323 0.05747 -0.28294 C 0.05677 -0.29866 0.05677 -0.31438 0.05556 -0.3301 C 0.05469 -0.34258 0.04323 -0.35414 0.03785 -0.3613 C 0.02761 -0.37494 0.01893 -0.38789 0.00643 -0.39783 C 0.00087 -0.40916 -0.00382 -0.408 -0.01111 -0.41609 C -0.02153 -0.42765 -0.0335 -0.43666 -0.04653 -0.44221 C -0.06979 -0.46579 -0.0401 -0.43805 -0.06215 -0.45261 C -0.0651 -0.45446 -0.06701 -0.45839 -0.06996 -0.46047 C -0.07552 -0.46417 -0.08194 -0.46486 -0.08767 -0.46833 C -0.12205 -0.48914 -0.08576 -0.47041 -0.11701 -0.48405 C -0.13177 -0.49052 -0.14062 -0.50069 -0.15625 -0.50486 C -0.16423 -0.51017 -0.17448 -0.51179 -0.18177 -0.51803 C -0.18368 -0.51965 -0.18559 -0.52196 -0.18767 -0.52312 C -0.19496 -0.52728 -0.20347 -0.52751 -0.21111 -0.53098 C -0.25451 -0.52867 -0.25503 -0.53167 -0.28767 -0.51526 C -0.29531 -0.51133 -0.30278 -0.50994 -0.3092 -0.50231 C -0.31892 -0.49052 -0.32569 -0.47781 -0.33472 -0.46579 C -0.33837 -0.45053 -0.33576 -0.46047 -0.34444 -0.43713 C -0.35694 -0.40407 -0.3368 -0.44591 -0.35034 -0.41886 C -0.35295 -0.40222 -0.35503 -0.38558 -0.35833 -0.36916 C -0.35694 -0.30675 -0.35225 -0.2411 -0.35625 -0.17846 C -0.35677 -0.17152 -0.36475 -0.15788 -0.36614 -0.15511 C -0.38038 -0.12645 -0.3993 -0.11235 -0.425 -0.10818 C -0.44774 -0.10957 -0.46528 -0.10888 -0.48576 -0.11859 C -0.49653 -0.13292 -0.50382 -0.14841 -0.51909 -0.15511 C -0.5342 -0.15349 -0.54305 -0.15303 -0.55625 -0.14725 C -0.55694 -0.14471 -0.55833 -0.13939 -0.55833 -0.13939 " pathEditMode="relative" ptsTypes="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02 -0.09871 C -0.02864 -0.0779 -0.04739 -0.05802 -0.06198 -0.03606 C -0.07934 -0.01017 -0.09722 0.01988 -0.11302 0.04762 C -0.11684 0.06357 -0.11198 0.04738 -0.12083 0.0631 C -0.12309 0.06726 -0.1243 0.07235 -0.12673 0.07628 C -0.14132 0.10009 -0.16163 0.11234 -0.18159 0.12598 C -0.1868 0.12575 -0.22343 0.12575 -0.23854 0.12066 C -0.2625 0.11257 -0.28142 0.10333 -0.3052 0.09986 C -0.31093 0.09662 -0.31736 0.0957 -0.32291 0.092 C -0.32326 0.09177 -0.3375 0.07905 -0.34045 0.07628 C -0.35139 0.06634 -0.36267 0.05732 -0.37378 0.04762 C -0.38003 0.03536 -0.3809 0.02242 -0.38368 0.00832 C -0.38298 -0.01156 -0.38281 -0.03167 -0.38159 -0.05155 C -0.3809 -0.06357 -0.37291 -0.07837 -0.36597 -0.08553 C -0.34479 -0.10726 -0.31944 -0.11535 -0.2934 -0.11951 C -0.27777 -0.1246 -0.26232 -0.12645 -0.24635 -0.12992 C -0.22604 -0.13431 -0.2059 -0.14124 -0.18559 -0.14563 C -0.17031 -0.15396 -0.15295 -0.15835 -0.13663 -0.16135 C -0.12152 -0.17152 -0.1052 -0.17892 -0.08958 -0.18747 C -0.08125 -0.1921 -0.07569 -0.1921 -0.06788 -0.19788 C -0.05937 -0.20412 -0.04791 -0.2129 -0.04045 -0.22145 C -0.02204 -0.24295 -0.03819 -0.2277 -0.02482 -0.23972 C -0.01441 -0.26283 -0.01302 -0.26838 -0.00711 -0.29196 C -0.00434 -0.31484 0.00174 -0.34212 -0.01111 -0.36223 C -0.01649 -0.37078 -0.02274 -0.37495 -0.03073 -0.37795 C -0.03593 -0.3798 -0.04635 -0.38327 -0.04635 -0.38327 C -0.08559 -0.38234 -0.12482 -0.38234 -0.16406 -0.38072 C -0.16996 -0.38049 -0.1743 -0.37726 -0.17968 -0.37541 C -0.18489 -0.37356 -0.19531 -0.37009 -0.19531 -0.37009 C -0.20868 -0.35853 -0.19201 -0.37148 -0.21302 -0.36223 C -0.24739 -0.34697 -0.20573 -0.36015 -0.23454 -0.35183 C -0.25052 -0.3412 -0.26389 -0.33703 -0.28159 -0.33357 C -0.30746 -0.32247 -0.31632 -0.32062 -0.34635 -0.32062 " pathEditMode="relative" ptsTypes="fffffffffffffffffffffffffff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16 0.0846 C 0.18455 0.04878 0.1875 0.01271 0.1934 -0.02242 C 0.19774 -0.07675 0.19306 -0.05455 0.20312 -0.09015 C 0.20833 -0.14933 0.20087 -0.07559 0.21094 -0.13985 C 0.21562 -0.1699 0.21649 -0.19348 0.22465 -0.2233 C 0.22621 -0.23648 0.22656 -0.24965 0.22865 -0.2626 C 0.22951 -0.26791 0.23142 -0.273 0.23264 -0.27832 C 0.23403 -0.28525 0.23542 -0.29219 0.23646 -0.29912 C 0.24097 -0.33195 0.24236 -0.3657 0.24826 -0.39829 C 0.24722 -0.44776 0.25156 -0.50832 0.22865 -0.55224 C 0.22569 -0.56449 0.21632 -0.57282 0.20903 -0.58114 C 0.20191 -0.58946 0.20156 -0.59316 0.1934 -0.5994 C 0.16632 -0.62043 0.13715 -0.62621 0.10712 -0.63592 C 0.07448 -0.63454 0.05503 -0.63546 0.02674 -0.62806 C 0.02153 -0.62529 0.01562 -0.62436 0.01094 -0.6202 C -0.01129 -0.60032 0.02326 -0.6239 -0.00278 -0.60726 C -0.01059 -0.59686 -0.01684 -0.59038 -0.0224 -0.57836 C -0.0276 -0.56727 -0.02917 -0.55409 -0.03212 -0.54184 C -0.03004 -0.46579 -0.03594 -0.49353 -0.02622 -0.45585 C -0.02222 -0.44059 -0.01129 -0.43412 -0.00278 -0.42441 C 0.00382 -0.41678 0.0099 -0.408 0.01684 -0.40083 C 0.03229 -0.38488 0.04983 -0.37332 0.06597 -0.35922 C 0.07621 -0.35021 0.08368 -0.33819 0.09531 -0.3331 C 0.10642 -0.31831 0.11736 -0.30282 0.12674 -0.28595 C 0.13125 -0.26815 0.125 -0.29034 0.13455 -0.26768 C 0.13663 -0.26283 0.13715 -0.25728 0.13854 -0.2522 C 0.1401 -0.23347 0.14115 -0.2196 0.14635 -0.2025 C 0.15104 -0.15118 0.14896 -0.08853 0.13056 -0.04068 C 0.12517 -0.0111 0.13281 -0.04762 0.12465 -0.02242 C 0.12187 -0.01387 0.12031 -0.00462 0.11684 0.0037 C 0.11458 0.00925 0.11111 0.01387 0.10903 0.01942 C 0.09427 0.05848 0.10885 0.02751 0.0934 0.04808 C 0.09167 0.05039 0.09115 0.05363 0.08941 0.05594 C 0.08437 0.06264 0.08003 0.06496 0.07378 0.06912 C 0.06701 0.08206 0.0533 0.08669 0.04236 0.09246 C 0.03854 0.09454 0.03056 0.09778 0.03056 0.09778 C 0.01632 0.09431 0.00503 0.09316 -0.0066 0.08206 C -0.01198 0.07698 -0.0224 0.06634 -0.0224 0.06634 C -0.02674 0.05733 -0.0316 0.04901 -0.03611 0.04022 C -0.04167 0.01757 -0.04844 -0.00462 -0.05365 -0.02751 C -0.06076 -0.05825 -0.06007 -0.06334 -0.07135 -0.09293 C -0.07813 -0.11073 -0.08212 -0.12552 -0.09688 -0.13199 C -0.11441 -0.14794 -0.1224 -0.13893 -0.14983 -0.13731 C -0.16024 -0.13245 -0.16997 -0.12436 -0.17917 -0.11627 C -0.18264 -0.11327 -0.19097 -0.11119 -0.19097 -0.11119 C -0.19844 -0.10448 -0.2066 -0.10333 -0.21441 -0.09801 C -0.2309 -0.08692 -0.23229 -0.08761 -0.25174 -0.08507 C -0.29479 -0.08715 -0.30399 -0.08946 -0.34392 -0.08507 C -0.34983 -0.08437 -0.35573 -0.08183 -0.36146 -0.07975 C -0.36545 -0.07836 -0.37326 -0.07466 -0.37326 -0.07466 C -0.37552 -0.06611 -0.37326 -0.06681 -0.37726 -0.06681 " pathEditMode="relative" ptsTypes="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01 0.10171 C -0.01823 0.18909 -0.00486 0.25913 -0.04653 0.32363 C -0.05538 0.33727 -0.06041 0.34767 -0.07396 0.35252 C -0.09496 0.37078 -0.10087 0.36154 -0.13281 0.35761 C -0.14132 0.3405 -0.15278 0.32501 -0.15833 0.30537 C -0.16128 0.29519 -0.16614 0.27416 -0.16614 0.27416 C -0.16944 0.24873 -0.17066 0.2233 -0.17587 0.19834 C -0.17934 0.16066 -0.17969 0.12275 -0.18767 0.08623 C -0.18941 0.07028 -0.1908 0.05802 -0.19739 0.04439 C -0.19982 0.02913 -0.20347 0.02335 -0.2092 0.01041 C -0.21215 0.0037 -0.21215 -0.00601 -0.21701 -0.0104 C -0.22778 -0.02011 -0.23628 -0.03444 -0.24653 -0.04438 C -0.24844 -0.046 -0.25069 -0.04577 -0.25243 -0.04692 C -0.2658 -0.05571 -0.27812 -0.0631 -0.29166 -0.0705 C -0.31823 -0.08506 -0.28993 -0.07258 -0.31319 -0.08368 C -0.32291 -0.0883 -0.33264 -0.09015 -0.34253 -0.09408 C -0.35347 -0.09847 -0.36441 -0.10471 -0.37587 -0.10702 C -0.3901 -0.11003 -0.41406 -0.11142 -0.42691 -0.11234 C -0.43993 -0.11581 -0.45295 -0.11812 -0.46614 -0.1202 C -0.48107 -0.12505 -0.46753 -0.12113 -0.48958 -0.12529 C -0.49809 -0.1269 -0.5151 -0.1306 -0.5151 -0.1306 C -0.53142 -0.12875 -0.54774 -0.1276 -0.56406 -0.12529 C -0.58281 -0.12251 -0.59913 -0.1024 -0.61701 -0.09662 C -0.63628 -0.07929 -0.60521 -0.10795 -0.63073 -0.0809 C -0.63437 -0.07697 -0.63923 -0.07489 -0.64253 -0.0705 C -0.64982 -0.06079 -0.65764 -0.04993 -0.66406 -0.03929 C -0.67378 -0.02334 -0.68073 -0.0067 -0.69166 0.00786 C -0.69288 0.01295 -0.69392 0.01826 -0.69548 0.02335 C -0.69653 0.02705 -0.69861 0.03029 -0.69948 0.03398 C -0.70121 0.04069 -0.7033 0.05479 -0.7033 0.05479 C -0.70191 0.09501 -0.70885 0.11373 -0.68177 0.12529 C -0.66771 0.13801 -0.68576 0.12321 -0.66614 0.13315 C -0.66059 0.13593 -0.65607 0.14194 -0.65034 0.14355 C -0.62621 0.14979 -0.60208 0.15627 -0.57778 0.16182 C -0.56302 0.16505 -0.53281 0.16713 -0.53281 0.16713 C -0.49062 0.16551 -0.46684 0.16667 -0.43073 0.1565 C -0.42812 0.15488 -0.42569 0.15257 -0.42291 0.15141 C -0.41979 0.15003 -0.41632 0.15049 -0.41319 0.14887 C -0.38663 0.13477 -0.41892 0.1454 -0.39357 0.13824 C -0.37725 0.12414 -0.35746 0.11905 -0.33889 0.11489 C -0.33559 0.1142 -0.33229 0.11327 -0.32882 0.11212 C -0.32482 0.11073 -0.32118 0.10819 -0.31701 0.10703 C -0.30208 0.1031 -0.28507 0.10125 -0.26996 0.09917 C -0.24583 0.1001 -0.22153 0.10033 -0.19739 0.10171 C -0.16059 0.10403 -0.12413 0.11859 -0.08767 0.12529 C -0.07135 0.14702 -0.05173 0.16436 -0.03663 0.18794 C -0.03038 0.19788 -0.02465 0.20759 -0.021 0.21937 C -0.01944 0.22446 -0.0184 0.22978 -0.01701 0.23486 C -0.01632 0.2374 -0.0151 0.24272 -0.0151 0.24272 C -0.01666 0.27162 -0.01128 0.30305 -0.021 0.32894 C -0.03194 0.35807 -0.0526 0.37749 -0.07396 0.39159 C -0.07691 0.39344 -0.07882 0.3976 -0.08177 0.39945 C -0.09392 0.40754 -0.10989 0.41563 -0.12291 0.42025 C -0.171 0.43736 -0.221 0.4436 -0.26996 0.45423 C -0.30555 0.45238 -0.33472 0.45539 -0.36406 0.42811 C -0.3743 0.408 -0.37135 0.41863 -0.37396 0.39691 C -0.38038 0.39968 -0.37778 0.39945 -0.38177 0.39945 " pathEditMode="relative" ptsTypes="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11442 C -0.00018 -0.12714 0.00382 -0.11951 -0.00677 -0.12482 C -0.01893 -0.13107 -0.0309 -0.13893 -0.04375 -0.14309 C -0.06979 -0.16019 -0.09792 -0.16389 -0.12622 -0.16921 C -0.14045 -0.17591 -0.13143 -0.17244 -0.15955 -0.17452 C -0.22518 -0.17961 -0.2434 -0.17799 -0.33004 -0.17984 C -0.36146 -0.17799 -0.39288 -0.17776 -0.42413 -0.17452 C -0.42639 -0.17429 -0.44306 -0.16551 -0.44583 -0.16412 C -0.46736 -0.15303 -0.48768 -0.14124 -0.50851 -0.1276 C -0.51285 -0.12182 -0.5184 -0.11812 -0.52222 -0.11188 C -0.52361 -0.1098 -0.52327 -0.10656 -0.52413 -0.10402 C -0.52518 -0.10125 -0.52674 -0.0987 -0.52813 -0.09616 C -0.53229 -0.07906 -0.52761 -0.07328 -0.51632 -0.0675 C -0.49879 -0.05894 -0.48004 -0.05478 -0.46146 -0.05178 C -0.45556 -0.05085 -0.44965 -0.0497 -0.44375 -0.04947 C -0.42483 -0.04808 -0.4059 -0.04762 -0.38698 -0.04692 C -0.29097 -0.04808 -0.18768 -0.04161 -0.0908 -0.05964 C -0.01719 -0.05825 0.04219 -0.05756 0.11111 -0.04947 C 0.12274 -0.04415 0.13212 -0.04138 0.14444 -0.03883 C 0.14809 -0.03745 0.15538 -0.03421 0.15816 -0.03097 C 0.16007 -0.02889 0.16059 -0.02566 0.16215 -0.02311 C 0.17031 -0.00994 0.17934 0.00231 0.18368 0.01873 C 0.18298 0.0282 0.18316 0.03791 0.1816 0.04739 C 0.17969 0.05895 0.16892 0.06565 0.16215 0.07097 C 0.15677 0.0749 0.15156 0.07952 0.14635 0.08391 C 0.1441 0.08553 0.14114 0.0853 0.13854 0.08622 C 0.12153 0.09316 0.10521 0.0994 0.0875 0.10217 C 0.03472 0.12622 -0.02778 0.10865 -0.08316 0.09686 C -0.0934 0.09154 -0.10365 0.08946 -0.11458 0.08622 C -0.12222 0.08114 -0.13108 0.07744 -0.13993 0.07605 C -0.15295 0.07397 -0.17917 0.07097 -0.17917 0.07097 C -0.25833 0.07397 -0.22518 0.06126 -0.26337 0.09432 C -0.26962 0.10518 -0.27448 0.11628 -0.27917 0.1283 C -0.28229 0.14471 -0.28403 0.16158 -0.28698 0.178 C -0.28629 0.19972 -0.28663 0.22145 -0.28507 0.24318 C -0.28386 0.26006 -0.27327 0.27346 -0.26736 0.28757 C -0.26563 0.29173 -0.26528 0.29681 -0.26337 0.30074 C -0.24271 0.34351 -0.25747 0.30791 -0.23993 0.33726 C -0.2375 0.34096 -0.23646 0.34628 -0.23403 0.35021 C -0.21597 0.38003 -0.23229 0.3479 -0.21441 0.37356 C -0.20799 0.3828 -0.2033 0.39344 -0.1967 0.40245 C -0.17344 0.4332 -0.14879 0.46232 -0.12413 0.49099 C -0.10556 0.51295 -0.12656 0.48914 -0.11042 0.51456 C -0.0875 0.55063 -0.06771 0.56866 -0.03229 0.57444 C -0.01476 0.58253 0.00625 0.57998 0.02465 0.58253 C 0.03403 0.58091 0.0434 0.58068 0.05226 0.57721 C 0.09288 0.56265 0.1276 0.51503 0.15226 0.47272 C 0.16371 0.45331 0.1743 0.43643 0.18368 0.4154 C 0.18819 0.40546 0.19548 0.38419 0.19548 0.38419 C 0.20017 0.35113 0.19323 0.39136 0.2033 0.35784 C 0.20451 0.35368 0.20434 0.34929 0.20521 0.34512 C 0.20625 0.3405 0.20781 0.33634 0.2092 0.33195 C 0.21163 0.31554 0.21302 0.30074 0.21701 0.28502 C 0.21979 0.25867 0.22344 0.23278 0.22673 0.20643 C 0.23003 0.18146 0.2309 0.15557 0.23455 0.13061 C 0.23385 0.08831 0.23489 0.04554 0.23264 0.00301 C 0.23229 -0.00277 0.22847 -0.0074 0.22673 -0.01271 C 0.21545 -0.04947 0.20104 -0.09061 0.16996 -0.10402 C 0.1559 -0.1165 0.16267 -0.1128 0.15035 -0.1172 C 0.1368 -0.12899 0.15278 -0.11673 0.12482 -0.12482 C 0.12205 -0.12575 0.11979 -0.12922 0.11701 -0.13014 C 0.1125 -0.13176 0.10781 -0.13176 0.1033 -0.13268 C 0.07517 -0.13176 0.04705 -0.13245 0.01875 -0.13014 C 0.01597 -0.12991 0.01371 -0.12621 0.01111 -0.12482 C 0.00208 -0.1202 -0.00886 -0.11928 -0.0184 -0.1172 C -0.02604 -0.11026 -0.03368 -0.10957 -0.04202 -0.10402 C -0.05781 -0.09339 -0.04566 -0.09917 -0.05955 -0.09108 C -0.07344 -0.08298 -0.08316 -0.07929 -0.09479 -0.0675 C -0.09913 -0.05617 -0.10417 -0.04507 -0.10851 -0.03352 C -0.1132 0.00347 -0.11337 0.00671 -0.11042 0.05779 C -0.1092 0.07952 -0.09809 0.09686 -0.0908 0.11512 C -0.08073 0.14055 -0.07379 0.16043 -0.06146 0.18562 C -0.05226 0.20481 -0.04583 0.22746 -0.03403 0.24318 C -0.02969 0.25821 -0.0224 0.26977 -0.0184 0.28502 C -0.01406 0.30282 -0.01181 0.32201 -0.00677 0.33958 C -0.00573 0.3509 -0.00261 0.362 -0.00261 0.37356 C -0.00261 0.39737 -0.0059 0.42256 -0.0125 0.44406 C -0.01684 0.47365 -0.01059 0.44129 -0.02031 0.46764 C -0.02153 0.47088 -0.02136 0.47481 -0.0224 0.47804 C -0.02448 0.48521 -0.02743 0.49191 -0.03004 0.49908 C -0.03229 0.50462 -0.03629 0.50879 -0.03785 0.51456 C -0.0408 0.52497 -0.0467 0.53745 -0.05174 0.54577 C -0.07396 0.58114 -0.05903 0.55664 -0.07708 0.57444 C -0.0842 0.58137 -0.08872 0.58992 -0.09479 0.59801 C -0.10313 0.60934 -0.11511 0.6135 -0.12622 0.61628 C -0.12952 0.61812 -0.13264 0.62044 -0.13594 0.62182 C -0.14115 0.62367 -0.15174 0.62668 -0.15174 0.62668 C -0.16875 0.64055 -0.18889 0.64471 -0.20851 0.64771 C -0.2599 0.64471 -0.31024 0.64494 -0.36146 0.64494 " pathEditMode="relative" ptsTypes="fffffffffffffffffffffffffffffff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www.veselarazitka.cz/fotky15797/fotos/_vyrn_595skvelapr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908050"/>
            <a:ext cx="4752975" cy="550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050"/>
            <a:ext cx="8686800" cy="517207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u="sng" smtClean="0">
                <a:solidFill>
                  <a:schemeClr val="hlink"/>
                </a:solidFill>
              </a:rPr>
              <a:t>http://www.brumbyjuniorschool.co.uk/Images/HomeLearningIcon.gif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u="sng" smtClean="0">
                <a:solidFill>
                  <a:schemeClr val="hlink"/>
                </a:solidFill>
              </a:rPr>
              <a:t>http://www.pracky.org/photo/mokre-mydlo.jpg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2"/>
              </a:rPr>
              <a:t>http://www.zstynms.cz/2.stupen/Matematika/M9/historieM.htm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3"/>
              </a:rPr>
              <a:t>https://play.google.com/store/apps/details?id=com.appquiz.maths.kids&amp;hl=cs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4"/>
              </a:rPr>
              <a:t>http://misho.majestat.cz/menu/obrazky/basketbal-d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5"/>
              </a:rPr>
              <a:t>http://lacomunidad.elpais.com/bambroriky/2008/2/2/30-representantes-la-comida-tipica-checa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6"/>
              </a:rPr>
              <a:t>http://commons.wikimedia.org/wiki/File:Ananas~May_2008-1.jpg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>
                <a:hlinkClick r:id="rId7"/>
              </a:rPr>
              <a:t>http://www.veselarazitka.cz/veselarazitka/eshop/3-1-Motivacni-razitka/0/42/9/7/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211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Bělá Autor: Mgr. Ivana Pavlíčková Název: Období: Vzdělávací oblast: Téma hodiny: Dělení číslem 3. Ročník: 2. Číslo a název klíčové aktivity: Číslo projektu: </dc:title>
  <dc:creator>Matyáš</dc:creator>
  <cp:lastModifiedBy>Dum</cp:lastModifiedBy>
  <cp:revision>10</cp:revision>
  <dcterms:created xsi:type="dcterms:W3CDTF">2013-06-03T06:32:13Z</dcterms:created>
  <dcterms:modified xsi:type="dcterms:W3CDTF">2013-08-27T10:39:10Z</dcterms:modified>
</cp:coreProperties>
</file>