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9" r:id="rId5"/>
    <p:sldId id="257" r:id="rId6"/>
    <p:sldId id="263" r:id="rId7"/>
    <p:sldId id="265" r:id="rId8"/>
    <p:sldId id="266" r:id="rId9"/>
    <p:sldId id="267" r:id="rId10"/>
    <p:sldId id="269" r:id="rId11"/>
    <p:sldId id="261" r:id="rId12"/>
    <p:sldId id="264" r:id="rId13"/>
    <p:sldId id="262" r:id="rId14"/>
    <p:sldId id="271" r:id="rId15"/>
    <p:sldId id="268" r:id="rId16"/>
    <p:sldId id="27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99D41-2FE3-443D-9529-A4CE40E2305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F9428-133D-4252-A80F-9812B0A683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6BF9E-90D8-46D4-90DA-2CA15146040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2EDDF-318C-4BF1-A3FD-EA67DC2461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D3ED9-E80C-4553-98BB-D74966E07E7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C8899-E386-42E0-B797-D7B5888D32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35CC0-796A-43C9-B1DB-B603540EDC4A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46AD0-DCAD-4161-9014-1FDC2571B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887BD-74DB-4ACB-9C01-F9AEC72FAB5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2D03F-D00E-422D-A118-373A05803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BEA51-6B41-432F-A6CE-5DDA6B925B6A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7FEE0-D50D-40FA-AF51-E2337231C9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E94C3-A4B7-4A91-9DA6-54B0B909FEDF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C54ED-58DF-4F7E-8872-EFC39FD6C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02DCF-1502-49C4-8218-8FC38134BF6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C5BE6-74DA-409F-B6F0-456B71283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C0F90-57B7-49F8-9C4C-0B7C3E824A4F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ACC52-94FC-46B7-BAD3-A5189F6D6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1DD96-2ECD-45CD-87F4-8E88F212304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53715-D463-4861-881D-517734318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CF3CC-9047-45FF-B0D9-430468F8D85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9D8C3-21E9-488A-9ABA-DBDDCC0E6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293A3F20-FE1F-4549-A6C0-201D598568EB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C7EA4ACB-7C63-4E3C-B789-75D2AF369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eutschland_topo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dolf_Hitler" TargetMode="External"/><Relationship Id="rId2" Type="http://schemas.openxmlformats.org/officeDocument/2006/relationships/hyperlink" Target="http://www.google.cz/search?tbm=isch&amp;hl=cs&amp;source=hp&amp;biw=1366&amp;bih=667&amp;q=N%C4%9Bmecko&amp;gbv=2&amp;oq=N%C4%9Bmecko&amp;aq=f&amp;aqi=g10&amp;aql=&amp;gs_sm=e&amp;gs_upl=2215l4579l0l5062l7l7l0l2l2l0l234l749l1.2.2l5l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-Germany.sv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Německo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VY_52_INOVACE_618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</a:t>
            </a:r>
            <a:r>
              <a:rPr lang="cs-CZ" smtClean="0"/>
              <a:t> I.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938213" y="5073650"/>
            <a:ext cx="7056437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Anotace: </a:t>
            </a:r>
            <a:r>
              <a:rPr lang="cs-CZ">
                <a:latin typeface="Palatino Linotype" pitchFamily="18" charset="0"/>
              </a:rPr>
              <a:t>Materiál je určen k využití pro práci s interaktivní tabulí.</a:t>
            </a:r>
          </a:p>
          <a:p>
            <a:pPr algn="ctr"/>
            <a:r>
              <a:rPr lang="cs-CZ">
                <a:latin typeface="Palatino Linotype" pitchFamily="18" charset="0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>
                <a:latin typeface="Palatino Linotype" pitchFamily="18" charset="0"/>
              </a:rPr>
              <a:t>Materiál může být využit jako zápis do sešitu</a:t>
            </a:r>
            <a:r>
              <a:rPr lang="cs-CZ">
                <a:latin typeface="Calibri" pitchFamily="34" charset="0"/>
              </a:rPr>
              <a:t>. </a:t>
            </a:r>
          </a:p>
          <a:p>
            <a:r>
              <a:rPr lang="cs-CZ" sz="200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188" y="981075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dirty="0" smtClean="0"/>
              <a:t>NĚMECKO</a:t>
            </a:r>
            <a:endParaRPr lang="cs-CZ" sz="8000" dirty="0"/>
          </a:p>
        </p:txBody>
      </p:sp>
      <p:pic>
        <p:nvPicPr>
          <p:cNvPr id="14338" name="Picture 2" descr="C:\Users\123P\AppData\Local\Microsoft\Windows\Temporary Internet Files\Content.IE5\S7687CZ2\MP90043864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276475"/>
            <a:ext cx="5360988" cy="428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-Germany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765175"/>
            <a:ext cx="67913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město- Berlín</a:t>
            </a:r>
          </a:p>
          <a:p>
            <a:r>
              <a:rPr lang="cs-CZ" dirty="0" smtClean="0"/>
              <a:t>Počet obyvatel- 82 310 000 </a:t>
            </a:r>
          </a:p>
          <a:p>
            <a:r>
              <a:rPr lang="cs-CZ" dirty="0" smtClean="0"/>
              <a:t>Státní zřízení- federace</a:t>
            </a:r>
          </a:p>
          <a:p>
            <a:r>
              <a:rPr lang="cs-CZ" smtClean="0"/>
              <a:t>Měna - euro</a:t>
            </a:r>
          </a:p>
          <a:p>
            <a:r>
              <a:rPr lang="cs-CZ" dirty="0" smtClean="0"/>
              <a:t>Jazyk- němčina</a:t>
            </a:r>
          </a:p>
          <a:p>
            <a:r>
              <a:rPr lang="cs-CZ" dirty="0" smtClean="0"/>
              <a:t>Další velká města-Hamburk, Kolín, Mnichov,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-474663"/>
            <a:ext cx="8229600" cy="160020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Berlín</a:t>
            </a:r>
            <a:endParaRPr lang="cs-CZ" dirty="0"/>
          </a:p>
        </p:txBody>
      </p:sp>
      <p:pic>
        <p:nvPicPr>
          <p:cNvPr id="18434" name="Picture 2" descr="C:\Users\123P\AppData\Local\Microsoft\Windows\Temporary Internet Files\Content.IE5\S7687CZ2\MP900403558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125538"/>
            <a:ext cx="3600450" cy="5397500"/>
          </a:xfrm>
        </p:spPr>
      </p:pic>
      <p:pic>
        <p:nvPicPr>
          <p:cNvPr id="18435" name="Picture 3" descr="C:\Users\123P\AppData\Local\Microsoft\Windows\Temporary Internet Files\Content.IE5\S7687CZ2\MP90043866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81575" y="1125538"/>
            <a:ext cx="3622675" cy="5434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06400" y="-22225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Berlín</a:t>
            </a:r>
            <a:endParaRPr lang="cs-CZ" dirty="0"/>
          </a:p>
        </p:txBody>
      </p:sp>
      <p:pic>
        <p:nvPicPr>
          <p:cNvPr id="19458" name="Picture 2" descr="C:\Users\123P\AppData\Local\Microsoft\Windows\Temporary Internet Files\Content.IE5\S7687CZ2\MP90040363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15888"/>
            <a:ext cx="2082800" cy="312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C:\Users\123P\AppData\Local\Microsoft\Windows\Temporary Internet Files\Content.IE5\AM1I8PN9\MP90040351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3644900"/>
            <a:ext cx="2082800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C:\Users\123P\AppData\Local\Microsoft\Windows\Temporary Internet Files\Content.IE5\DE4CGPLA\MP90042658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27813" y="120650"/>
            <a:ext cx="2217737" cy="336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 descr="C:\Users\123P\AppData\Local\Microsoft\Windows\Temporary Internet Files\Content.IE5\DE4CGPLA\MP90042657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1938" y="3957638"/>
            <a:ext cx="4259262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6" descr="C:\Users\123P\AppData\Local\Microsoft\Windows\Temporary Internet Files\Content.IE5\S7687CZ2\MP900403520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03563" y="836613"/>
            <a:ext cx="2833687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  <a:hlinkClick r:id="rId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Od severu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jihu: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Severoněmecká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nížina,Středoněmecká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vysočina, alpské předhůří a velehorské pásmo německých Alp.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  <a:hlinkClick r:id="rId2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  <a:hlinkClick r:id="rId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2"/>
              </a:rPr>
              <a:t>http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hlinkClick r:id="rId2"/>
              </a:rPr>
              <a:t>://cs.wikipedia.org/wiki/Soubor:Deutschland_topo.png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68313" y="1916113"/>
            <a:ext cx="8229600" cy="4525962"/>
          </a:xfrm>
        </p:spPr>
        <p:txBody>
          <a:bodyPr/>
          <a:lstStyle/>
          <a:p>
            <a:r>
              <a:rPr lang="cs-CZ" smtClean="0"/>
              <a:t>Území Německa odvodňují z největší části řeky Rýn, Dunaj, Labe, Odra, Wesera a Emže. </a:t>
            </a:r>
          </a:p>
          <a:p>
            <a:endParaRPr lang="cs-CZ" smtClean="0"/>
          </a:p>
          <a:p>
            <a:r>
              <a:rPr lang="cs-CZ" smtClean="0"/>
              <a:t>Německé území je odvodňováno do Severního moře, Baltského moře a Černého moře.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600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400" dirty="0" smtClean="0"/>
              <a:t>Obyvatelstvo + náboženství</a:t>
            </a:r>
            <a:endParaRPr lang="cs-CZ" sz="4400" dirty="0"/>
          </a:p>
        </p:txBody>
      </p:sp>
      <p:sp>
        <p:nvSpPr>
          <p:cNvPr id="22530" name="Zástupný symbol pro obsah 3"/>
          <p:cNvSpPr>
            <a:spLocks noGrp="1"/>
          </p:cNvSpPr>
          <p:nvPr>
            <p:ph sz="half" idx="2"/>
          </p:nvPr>
        </p:nvSpPr>
        <p:spPr>
          <a:xfrm>
            <a:off x="468313" y="2359025"/>
            <a:ext cx="4038600" cy="4525963"/>
          </a:xfrm>
        </p:spPr>
        <p:txBody>
          <a:bodyPr/>
          <a:lstStyle/>
          <a:p>
            <a:r>
              <a:rPr lang="cs-CZ" smtClean="0"/>
              <a:t>Němci</a:t>
            </a:r>
          </a:p>
          <a:p>
            <a:endParaRPr lang="cs-CZ" smtClean="0"/>
          </a:p>
          <a:p>
            <a:r>
              <a:rPr lang="cs-CZ" smtClean="0"/>
              <a:t>Lužičtí Srbové</a:t>
            </a:r>
          </a:p>
          <a:p>
            <a:endParaRPr lang="cs-CZ" smtClean="0"/>
          </a:p>
          <a:p>
            <a:r>
              <a:rPr lang="cs-CZ" smtClean="0"/>
              <a:t>Dánové</a:t>
            </a:r>
          </a:p>
          <a:p>
            <a:endParaRPr lang="cs-CZ" smtClean="0"/>
          </a:p>
        </p:txBody>
      </p:sp>
      <p:sp>
        <p:nvSpPr>
          <p:cNvPr id="22531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716463" y="2309813"/>
            <a:ext cx="4038600" cy="4525962"/>
          </a:xfrm>
        </p:spPr>
        <p:txBody>
          <a:bodyPr/>
          <a:lstStyle/>
          <a:p>
            <a:r>
              <a:rPr lang="cs-CZ" smtClean="0"/>
              <a:t>Římskokatolické</a:t>
            </a:r>
          </a:p>
          <a:p>
            <a:endParaRPr lang="cs-CZ" smtClean="0"/>
          </a:p>
          <a:p>
            <a:r>
              <a:rPr lang="cs-CZ" smtClean="0"/>
              <a:t>Protestantské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-458788"/>
            <a:ext cx="8229600" cy="160020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Berhausen</a:t>
            </a:r>
            <a:endParaRPr lang="cs-CZ" dirty="0"/>
          </a:p>
        </p:txBody>
      </p:sp>
      <p:pic>
        <p:nvPicPr>
          <p:cNvPr id="23555" name="Picture 2" descr="C:\Users\123P\AppData\Local\Microsoft\Windows\Temporary Internet Files\Content.IE5\S7687CZ2\MP90022758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341438"/>
            <a:ext cx="7921625" cy="524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-603250"/>
            <a:ext cx="8229600" cy="1600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Hechingen</a:t>
            </a:r>
            <a:endParaRPr lang="cs-CZ" dirty="0"/>
          </a:p>
        </p:txBody>
      </p:sp>
      <p:pic>
        <p:nvPicPr>
          <p:cNvPr id="24578" name="Picture 2" descr="C:\Users\123P\AppData\Local\Microsoft\Windows\Temporary Internet Files\Content.IE5\DE4CGPLA\MP900438565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42988" y="1341438"/>
            <a:ext cx="7410450" cy="4946650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Baden</a:t>
            </a:r>
            <a:endParaRPr lang="cs-CZ" dirty="0"/>
          </a:p>
        </p:txBody>
      </p:sp>
      <p:pic>
        <p:nvPicPr>
          <p:cNvPr id="25602" name="Picture 2" descr="C:\Users\123P\AppData\Local\Microsoft\Windows\Temporary Internet Files\Content.IE5\DE4CGPLA\MP900438562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341438"/>
            <a:ext cx="3025775" cy="4541837"/>
          </a:xfrm>
        </p:spPr>
      </p:pic>
      <p:pic>
        <p:nvPicPr>
          <p:cNvPr id="25603" name="Picture 3" descr="C:\Users\123P\AppData\Local\Microsoft\Windows\Temporary Internet Files\Content.IE5\S7687CZ2\MP90043856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5375" y="2005013"/>
            <a:ext cx="5256213" cy="349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fotografie Německa</a:t>
            </a:r>
            <a:endParaRPr lang="cs-CZ" dirty="0"/>
          </a:p>
        </p:txBody>
      </p:sp>
      <p:sp>
        <p:nvSpPr>
          <p:cNvPr id="26630" name="AutoShape 6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771775" y="2636838"/>
            <a:ext cx="3240088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 Německa</a:t>
            </a:r>
          </a:p>
        </p:txBody>
      </p:sp>
      <p:sp>
        <p:nvSpPr>
          <p:cNvPr id="26631" name="AutoShape 7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1331913" y="4868863"/>
            <a:ext cx="5903912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Neblaze proslulé jména – Adolf Hitler - informace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SAN, Jose:Europe countries map cs.png </a:t>
            </a:r>
            <a:r>
              <a:rPr lang="cs-CZ" b="1" smtClean="0"/>
              <a:t>[online]. 2.8.2011 10:01:43 [cit. 2011-08-02]. Dostupný z WWW: &lt; </a:t>
            </a:r>
            <a:r>
              <a:rPr lang="cs-CZ" smtClean="0">
                <a:hlinkClick r:id="rId2"/>
              </a:rPr>
              <a:t>http://cs.wikipedia.org/wiki/Soubor:Europe_countries_map_cs.png</a:t>
            </a:r>
            <a:r>
              <a:rPr lang="cs-CZ" b="1" smtClean="0"/>
              <a:t>&gt;</a:t>
            </a:r>
            <a:r>
              <a:rPr lang="cs-CZ" smtClean="0"/>
              <a:t>.</a:t>
            </a:r>
          </a:p>
          <a:p>
            <a:r>
              <a:rPr lang="cs-CZ" smtClean="0"/>
              <a:t>NUCLEARVACUUM: EU-Germany.svg</a:t>
            </a:r>
          </a:p>
          <a:p>
            <a:r>
              <a:rPr lang="cs-CZ" b="1" smtClean="0"/>
              <a:t> [online]. 2.8.2011 10:01:43 [cit. 2011-08-02]. Dostupný z WWW: &lt;</a:t>
            </a:r>
            <a:r>
              <a:rPr lang="cs-CZ" smtClean="0">
                <a:hlinkClick r:id="rId3"/>
              </a:rPr>
              <a:t> http://cs.wikipedia.org/wiki/Soubor:EU-Germany.svg</a:t>
            </a:r>
            <a:r>
              <a:rPr lang="cs-CZ" smtClean="0"/>
              <a:t>&gt;.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r>
              <a:rPr lang="cs-CZ" smtClean="0">
                <a:hlinkClick r:id="rId7"/>
              </a:rPr>
              <a:t>http://office.microsoft.com</a:t>
            </a:r>
            <a:r>
              <a:rPr lang="cs-CZ" smtClean="0"/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70</TotalTime>
  <Words>191</Words>
  <Application>Microsoft Office PowerPoint</Application>
  <PresentationFormat>Předvádění na obrazovce (4:3)</PresentationFormat>
  <Paragraphs>55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Německo</vt:lpstr>
      <vt:lpstr>NĚMECKO</vt:lpstr>
      <vt:lpstr>Prezentace aplikace PowerPoint</vt:lpstr>
      <vt:lpstr>Prezentace aplikace PowerPoint</vt:lpstr>
      <vt:lpstr>Základní informace</vt:lpstr>
      <vt:lpstr>Berlín</vt:lpstr>
      <vt:lpstr>Berlín</vt:lpstr>
      <vt:lpstr>Povrch</vt:lpstr>
      <vt:lpstr>Vodstvo</vt:lpstr>
      <vt:lpstr>  Obyvatelstvo + náboženství</vt:lpstr>
      <vt:lpstr>Berhausen</vt:lpstr>
      <vt:lpstr>Hechingen</vt:lpstr>
      <vt:lpstr>Baden</vt:lpstr>
      <vt:lpstr>Další fotografie Německa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NĚMECKO</dc:title>
  <dc:creator>123P</dc:creator>
  <cp:lastModifiedBy>123P</cp:lastModifiedBy>
  <cp:revision>14</cp:revision>
  <dcterms:modified xsi:type="dcterms:W3CDTF">2012-01-26T11:24:27Z</dcterms:modified>
</cp:coreProperties>
</file>