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83" r:id="rId2"/>
    <p:sldId id="256" r:id="rId3"/>
    <p:sldId id="269" r:id="rId4"/>
    <p:sldId id="259" r:id="rId5"/>
    <p:sldId id="257" r:id="rId6"/>
    <p:sldId id="270" r:id="rId7"/>
    <p:sldId id="258" r:id="rId8"/>
    <p:sldId id="271" r:id="rId9"/>
    <p:sldId id="260" r:id="rId10"/>
    <p:sldId id="276" r:id="rId11"/>
    <p:sldId id="261" r:id="rId12"/>
    <p:sldId id="262" r:id="rId13"/>
    <p:sldId id="263" r:id="rId14"/>
    <p:sldId id="285" r:id="rId15"/>
    <p:sldId id="286" r:id="rId16"/>
    <p:sldId id="287" r:id="rId17"/>
    <p:sldId id="288" r:id="rId18"/>
    <p:sldId id="289" r:id="rId19"/>
    <p:sldId id="290" r:id="rId20"/>
    <p:sldId id="291" r:id="rId21"/>
    <p:sldId id="284" r:id="rId22"/>
    <p:sldId id="282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542DBA4-D67F-469B-A117-3A9482B739F5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F965E2E-E041-496C-8BB2-9BD0359602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66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6977F2A-7AEC-425C-98CB-03803C716FF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4C655-BE35-4555-A8F5-564DCF20FF0E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DDF25D-243A-40F6-ADBA-06B9B21D74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875AC1-8EBC-42BC-8217-1D7F0885F0B0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3B3B01-1BB6-43C5-AD9A-3AF8D974C4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A47E8E-03EC-4A9C-9AF0-94EAE17C37D0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5209E1-C90F-4235-B789-F86311CD2B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80606-970B-4B7D-AE72-6A3BE248969F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0D300-BACC-4772-8D9F-29548598A6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7688ED-7CCC-4B2F-9E0A-4101BE6BEC38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5923FE-EF4D-4DBF-B031-A1E7243A2D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88F1AE-8474-4356-8E84-03995CC30A6B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C7167F-F709-4B9E-9385-4665ADBDF1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F62D40-7688-43B3-B1BC-6E43AB6D121B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F12D0E-3563-40CC-BC7F-55131EFF8D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87EF88-EC9B-41CB-9808-CAB8D03618E6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6A889C-9F54-4C79-8558-8E8FBCE360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8B6E4-4842-4E41-A810-9678FECAFAD9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DBAB9-BA4C-40C8-B479-75B31B51E5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B6FAA-29B5-4A20-AE7C-BAD02DC770AC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E6D2A-2E86-4DC2-9CA7-841353D953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C6D27-CB41-437E-BD22-32FE76656611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4655AA-7EFF-4561-B820-69CE5B6EAD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26C7D1F-AA4C-4C3D-ABC3-A6E296BD5C5B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0451F63-AC86-4863-BA6E-D0F0605841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5%A0v%C3%BDcarsk%C3%BD_fran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tbm=isch&amp;hl=cs&amp;source=hp&amp;biw=1680&amp;bih=959&amp;q=bern&amp;gbv=2&amp;oq=bern&amp;aq=f&amp;aqi=g10&amp;aql=&amp;gs_sm=s&amp;gs_upl=1370l2306l0l3967l4l4l0l0l0l0l206l647l1.2.1l4l0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c/c5/Satellite_image_of_Switzerland_in_September_2002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A0v%C3%BDcarsk%C3%A9_Alpy" TargetMode="External"/><Relationship Id="rId2" Type="http://schemas.openxmlformats.org/officeDocument/2006/relationships/hyperlink" Target="http://cs.wikipedia.org/wiki/Nejvy%C5%A1%C5%A1%C3%AD_hr%C3%A1ze_sv%C4%9Bta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tbm=isch&amp;hl=cs&amp;source=hp&amp;biw=1014&amp;bih=568&amp;q=%C5%A0v%C3%BDcarsko&amp;gbv=2&amp;oq=%C5%A0v%C3%BDcarsko&amp;aq=f&amp;aqi=g10&amp;aql=&amp;gs_sm=e&amp;gs_upl=1694l4035l0l4360l9l9l0l5l5l0l187l464l1.3l4l0" TargetMode="External"/><Relationship Id="rId2" Type="http://schemas.openxmlformats.org/officeDocument/2006/relationships/hyperlink" Target="http://www.google.cz/search?hl=cs&amp;biw=1040&amp;bih=626&amp;gbv=2&amp;tbm=isch&amp;sa=1&amp;q=%C5%A1v%C3%BDcarsko&amp;oq=%C5%A1v%C3%BDcarsko&amp;aq=f&amp;aqi=g10&amp;aql=&amp;gs_sm=e&amp;gs_upl=890400l895027l0l895570l10l10l0l5l5l0l463l1318l0.3.0.1.1l5l0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atellite_image_of_Switzerland_in_September_2002.jp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Bern_luftaufnahme.pn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Švýcarsko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VY_52_INOVACE_619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Evropské </a:t>
            </a:r>
            <a:r>
              <a:rPr lang="cs-CZ" smtClean="0"/>
              <a:t>státy I.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3450" y="4797425"/>
            <a:ext cx="7056438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  <a:cs typeface="+mn-cs"/>
              </a:rPr>
              <a:t>Anotace: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Materiál je určen k využití pro práci s interaktivní tabulí.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Materiál může být využit jako zápis do sešitu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  <a:cs typeface="+mn-cs"/>
              </a:rPr>
              <a:t>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Calibri" pitchFamily="34" charset="0"/>
                <a:cs typeface="+mn-cs"/>
              </a:rPr>
              <a:t> 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9600" dirty="0" smtClean="0"/>
              <a:t>ŠVÝCARSKO</a:t>
            </a:r>
            <a:endParaRPr lang="cs-CZ" sz="9600" dirty="0"/>
          </a:p>
        </p:txBody>
      </p:sp>
      <p:pic>
        <p:nvPicPr>
          <p:cNvPr id="15362" name="Picture 2" descr="C:\Users\123P\AppData\Local\Microsoft\Windows\Temporary Internet Files\Content.IE5\K0O7W0UI\MP90042548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897063"/>
            <a:ext cx="6804025" cy="453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Europe countries map c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04813"/>
            <a:ext cx="7488237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Soubor:Europe location CHE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47625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3000" smtClean="0"/>
              <a:t>Hlavní město- Bern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smtClean="0"/>
              <a:t>Počet obyvatel -7 800 000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smtClean="0"/>
              <a:t>Státní zřízení - Federativní republika (oficiálně konfederace)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smtClean="0"/>
              <a:t>Jazyk - němčina,italština,francou</a:t>
            </a:r>
            <a:r>
              <a:rPr lang="cs-CZ" sz="3000" smtClean="0">
                <a:latin typeface="Arial" charset="0"/>
              </a:rPr>
              <a:t>z</a:t>
            </a:r>
            <a:r>
              <a:rPr lang="cs-CZ" sz="3000" smtClean="0"/>
              <a:t>ština,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smtClean="0"/>
              <a:t>Rétoromán</a:t>
            </a:r>
            <a:r>
              <a:rPr lang="cs-CZ" sz="3000" smtClean="0">
                <a:latin typeface="Arial" charset="0"/>
              </a:rPr>
              <a:t>št</a:t>
            </a:r>
            <a:r>
              <a:rPr lang="cs-CZ" sz="3000" smtClean="0"/>
              <a:t>ina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smtClean="0"/>
              <a:t>Měna – švýcarský frank</a:t>
            </a:r>
          </a:p>
          <a:p>
            <a:pPr eaLnBrk="1" hangingPunct="1">
              <a:lnSpc>
                <a:spcPct val="90000"/>
              </a:lnSpc>
            </a:pPr>
            <a:endParaRPr lang="cs-CZ" sz="3000" smtClean="0"/>
          </a:p>
          <a:p>
            <a:pPr eaLnBrk="1" hangingPunct="1">
              <a:lnSpc>
                <a:spcPct val="90000"/>
              </a:lnSpc>
            </a:pPr>
            <a:r>
              <a:rPr lang="cs-CZ" sz="3000" smtClean="0"/>
              <a:t>Další velká města- Curych , Basilej,….</a:t>
            </a:r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4859338" y="4689475"/>
            <a:ext cx="2665412" cy="792163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Fotografie bankovek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Bern-hlavní město</a:t>
            </a:r>
            <a:endParaRPr lang="cs-CZ" dirty="0"/>
          </a:p>
        </p:txBody>
      </p:sp>
      <p:pic>
        <p:nvPicPr>
          <p:cNvPr id="19458" name="Picture 2" descr="Soubor:Bern luftaufnahme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4888" y="1268413"/>
            <a:ext cx="6934200" cy="466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Obdélník 1"/>
          <p:cNvSpPr>
            <a:spLocks noChangeArrowheads="1"/>
          </p:cNvSpPr>
          <p:nvPr/>
        </p:nvSpPr>
        <p:spPr bwMode="auto">
          <a:xfrm>
            <a:off x="0" y="6092825"/>
            <a:ext cx="91440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600">
              <a:latin typeface="Franklin Gothic Book" pitchFamily="34" charset="0"/>
            </a:endParaRPr>
          </a:p>
        </p:txBody>
      </p:sp>
      <p:sp>
        <p:nvSpPr>
          <p:cNvPr id="19460" name="AutoShape 5">
            <a:hlinkClick r:id="rId3" highlightClick="1"/>
          </p:cNvPr>
          <p:cNvSpPr>
            <a:spLocks noChangeArrowheads="1"/>
          </p:cNvSpPr>
          <p:nvPr/>
        </p:nvSpPr>
        <p:spPr bwMode="auto">
          <a:xfrm>
            <a:off x="3492500" y="6165850"/>
            <a:ext cx="5040313" cy="5032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Fotografie Bernu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Švýcarské Alpy</a:t>
            </a:r>
            <a:r>
              <a:rPr lang="cs-CZ" smtClean="0"/>
              <a:t> se podílejí na celkově hornatém povrchu Švýcarska 60 % plochy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Zbytek připadá Švýcarské plošině  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Pohoří Jura při severní hranici s Francií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Soubor:Satellite image of Switzerland in September 200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836613"/>
            <a:ext cx="7620000" cy="488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Obdélník 1"/>
          <p:cNvSpPr>
            <a:spLocks noChangeArrowheads="1"/>
          </p:cNvSpPr>
          <p:nvPr/>
        </p:nvSpPr>
        <p:spPr bwMode="auto">
          <a:xfrm>
            <a:off x="3419475" y="6092825"/>
            <a:ext cx="40782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Franklin Gothic Book" pitchFamily="34" charset="0"/>
              </a:rPr>
              <a:t>Topografie Švýcarska, satelitní pohled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Největší švýcarskou řekou je Rýn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 Druhou velkou řekou je </a:t>
            </a:r>
            <a:r>
              <a:rPr lang="cs-CZ" dirty="0" err="1" smtClean="0"/>
              <a:t>Rhóna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Jižní oblasti Švýcarských Alp jsou odvodňovány největším přítokem Pádu - řekou Ticino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Na území Švýcarských Alp pramení jedna z nejvýznamnějších alpských řek Inn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Obdélník 3"/>
          <p:cNvSpPr>
            <a:spLocks noChangeArrowheads="1"/>
          </p:cNvSpPr>
          <p:nvPr/>
        </p:nvSpPr>
        <p:spPr bwMode="auto">
          <a:xfrm>
            <a:off x="827088" y="1196975"/>
            <a:ext cx="7489825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  </a:t>
            </a:r>
          </a:p>
          <a:p>
            <a:endParaRPr lang="cs-CZ" sz="3200">
              <a:latin typeface="Franklin Gothic Book" pitchFamily="34" charset="0"/>
            </a:endParaRPr>
          </a:p>
          <a:p>
            <a:r>
              <a:rPr lang="cs-CZ" sz="3200">
                <a:latin typeface="Franklin Gothic Book" pitchFamily="34" charset="0"/>
              </a:rPr>
              <a:t>I</a:t>
            </a:r>
            <a:r>
              <a:rPr lang="cs-CZ">
                <a:latin typeface="Franklin Gothic Book" pitchFamily="34" charset="0"/>
              </a:rPr>
              <a:t> </a:t>
            </a:r>
            <a:r>
              <a:rPr lang="cs-CZ" sz="3200">
                <a:latin typeface="Franklin Gothic Book" pitchFamily="34" charset="0"/>
              </a:rPr>
              <a:t>poměrně vysoko v horách narazíme na grandiózní       stavitelská díla, jakými jsou především přehrady  Grande Dixence , Mauvoisin ve Walliských Alpách nebo přehradní jezero Emosson v blízkosti Mont Blancu.</a:t>
            </a:r>
          </a:p>
        </p:txBody>
      </p:sp>
      <p:sp>
        <p:nvSpPr>
          <p:cNvPr id="2" name="Tlačítko akce: Vlastní 1">
            <a:hlinkClick r:id="rId2" highlightClick="1"/>
          </p:cNvPr>
          <p:cNvSpPr/>
          <p:nvPr/>
        </p:nvSpPr>
        <p:spPr>
          <a:xfrm>
            <a:off x="1593850" y="5229225"/>
            <a:ext cx="2978150" cy="104298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err="1"/>
              <a:t>Mauvoisin</a:t>
            </a:r>
            <a:endParaRPr lang="cs-CZ" dirty="0"/>
          </a:p>
        </p:txBody>
      </p:sp>
      <p:sp>
        <p:nvSpPr>
          <p:cNvPr id="3" name="Tlačítko akce: Vlastní 2">
            <a:hlinkClick r:id="rId3" highlightClick="1"/>
          </p:cNvPr>
          <p:cNvSpPr/>
          <p:nvPr/>
        </p:nvSpPr>
        <p:spPr>
          <a:xfrm>
            <a:off x="5003800" y="5197475"/>
            <a:ext cx="3024188" cy="104298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Informace o jezeře  </a:t>
            </a:r>
            <a:r>
              <a:rPr lang="cs-CZ" dirty="0" err="1"/>
              <a:t>Emosson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patří ke státům s přechodným klimatem- oceánským a kontinentálním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Alpy tvoří přirozenou hradbu převažujícímu severozápadnímu proudění. Jižní část Alp je ve stínu tohoto proudění a je více ve vlivu teplého středomořského podnebí.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rozdílné hodnoty teplot v dolinách a na vrcholcích hor dosáhnout až 20°C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Obyvatelstvo + náboženství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280988" y="666750"/>
            <a:ext cx="4291012" cy="63976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Národnost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600" cy="63976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25604" name="Zástupný symbol pro obsah 2"/>
          <p:cNvSpPr>
            <a:spLocks noGrp="1"/>
          </p:cNvSpPr>
          <p:nvPr>
            <p:ph sz="quarter" idx="2"/>
          </p:nvPr>
        </p:nvSpPr>
        <p:spPr>
          <a:xfrm>
            <a:off x="280988" y="1316038"/>
            <a:ext cx="4291012" cy="3941762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Švýcaři 93 %,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Rétorománi 1 %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Menšiny</a:t>
            </a:r>
          </a:p>
        </p:txBody>
      </p:sp>
      <p:sp>
        <p:nvSpPr>
          <p:cNvPr id="25605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1316038"/>
            <a:ext cx="4289425" cy="3941762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katolíci  46%, 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protestanti 40 %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bez vyznání 9 %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Těží se-sůl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Pěstuje se- pšenice, oves, ječmen, kukuřice, brambory, cukrová řepa, vinná réva, zelenina, ovoce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Chová se- skot, ovce, prasata, drůbež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Alpy</a:t>
            </a:r>
            <a:endParaRPr lang="cs-CZ" dirty="0"/>
          </a:p>
        </p:txBody>
      </p:sp>
      <p:pic>
        <p:nvPicPr>
          <p:cNvPr id="28674" name="Picture 2" descr="C:\Users\123P\AppData\Local\Microsoft\Windows\Temporary Internet Files\Content.IE5\K0O7W0UI\MP90040750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908050"/>
            <a:ext cx="8280400" cy="543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3" descr="C:\Users\123P\AppData\Local\Microsoft\Windows\Temporary Internet Files\Content.IE5\S7687CZ2\MP90040274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052513"/>
            <a:ext cx="3671888" cy="367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8" name="Picture 4" descr="C:\Users\123P\AppData\Local\Microsoft\Windows\Temporary Internet Files\Content.IE5\DE4CGPLA\MP90042551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404813"/>
            <a:ext cx="3971925" cy="595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2" descr="C:\Users\123P\AppData\Local\Microsoft\Windows\Temporary Internet Files\Content.IE5\K0O7W0UI\MP9004255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113" y="908050"/>
            <a:ext cx="8396287" cy="546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2" descr="C:\Users\123P\AppData\Local\Microsoft\Windows\Temporary Internet Files\Content.IE5\S7687CZ2\MP90042554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476250"/>
            <a:ext cx="8751888" cy="583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2" descr="C:\Users\123P\AppData\Local\Microsoft\Windows\Temporary Internet Files\Content.IE5\DE4CGPLA\MP90043409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088" y="188913"/>
            <a:ext cx="4295775" cy="646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0" name="Picture 3" descr="C:\Users\123P\AppData\Local\Microsoft\Windows\Temporary Internet Files\Content.IE5\K0O7W0UI\MP90042549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7900" y="217488"/>
            <a:ext cx="4176713" cy="640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2" descr="C:\Users\123P\AppData\Local\Microsoft\Windows\Temporary Internet Files\Content.IE5\S7687CZ2\MP90042547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7013" y="579438"/>
            <a:ext cx="8821737" cy="585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Další fotografie Švýcarska</a:t>
            </a:r>
            <a:endParaRPr lang="cs-CZ" dirty="0"/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z="2800" smtClean="0">
              <a:hlinkClick r:id="rId2"/>
            </a:endParaRPr>
          </a:p>
          <a:p>
            <a:pPr eaLnBrk="1" hangingPunct="1"/>
            <a:endParaRPr lang="cs-CZ" sz="2800" smtClean="0">
              <a:hlinkClick r:id="rId2"/>
            </a:endParaRPr>
          </a:p>
        </p:txBody>
      </p:sp>
      <p:sp>
        <p:nvSpPr>
          <p:cNvPr id="34819" name="AutoShape 4">
            <a:hlinkClick r:id="rId3" highlightClick="1"/>
          </p:cNvPr>
          <p:cNvSpPr>
            <a:spLocks noChangeArrowheads="1"/>
          </p:cNvSpPr>
          <p:nvPr/>
        </p:nvSpPr>
        <p:spPr bwMode="auto">
          <a:xfrm>
            <a:off x="3708400" y="2997200"/>
            <a:ext cx="4176713" cy="104298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Foto Švýcarska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</a:t>
            </a:r>
            <a:r>
              <a:rPr lang="cs-CZ" b="1" dirty="0" smtClean="0"/>
              <a:t>31.7.2011 09:59:33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LIUZZO,David:</a:t>
            </a:r>
            <a:r>
              <a:rPr lang="cs-CZ" dirty="0" err="1"/>
              <a:t>Europe</a:t>
            </a:r>
            <a:r>
              <a:rPr lang="cs-CZ" dirty="0"/>
              <a:t> </a:t>
            </a:r>
            <a:r>
              <a:rPr lang="cs-CZ" dirty="0" err="1"/>
              <a:t>location</a:t>
            </a:r>
            <a:r>
              <a:rPr lang="cs-CZ" dirty="0"/>
              <a:t> </a:t>
            </a:r>
            <a:r>
              <a:rPr lang="cs-CZ" dirty="0" smtClean="0"/>
              <a:t>CHE.png</a:t>
            </a:r>
            <a:r>
              <a:rPr lang="cs-CZ" b="1" dirty="0"/>
              <a:t>[online]. 31.7.2011 </a:t>
            </a:r>
            <a:r>
              <a:rPr lang="cs-CZ" b="1" dirty="0" smtClean="0"/>
              <a:t>10:01:34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NASA:</a:t>
            </a:r>
            <a:r>
              <a:rPr lang="cs-CZ" dirty="0" err="1"/>
              <a:t>Satellite</a:t>
            </a:r>
            <a:r>
              <a:rPr lang="cs-CZ" dirty="0"/>
              <a:t> image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Switzerland</a:t>
            </a:r>
            <a:r>
              <a:rPr lang="cs-CZ" dirty="0"/>
              <a:t> in </a:t>
            </a:r>
            <a:r>
              <a:rPr lang="cs-CZ" dirty="0" err="1"/>
              <a:t>September</a:t>
            </a:r>
            <a:r>
              <a:rPr lang="cs-CZ" dirty="0"/>
              <a:t> </a:t>
            </a:r>
            <a:r>
              <a:rPr lang="cs-CZ" dirty="0" smtClean="0"/>
              <a:t>2002.jpg</a:t>
            </a:r>
            <a:r>
              <a:rPr lang="cs-CZ" dirty="0"/>
              <a:t> CHE.png</a:t>
            </a:r>
            <a:r>
              <a:rPr lang="cs-CZ" b="1" dirty="0"/>
              <a:t>[online]. 31.7.2011 </a:t>
            </a:r>
            <a:r>
              <a:rPr lang="cs-CZ" b="1" dirty="0" smtClean="0"/>
              <a:t>10:06:21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cs.wikipedia.org/wiki/Soubor:Satellite_image_of_Switzerland_in_September_2002.jpg</a:t>
            </a:r>
            <a:r>
              <a:rPr lang="cs-CZ" dirty="0" smtClean="0"/>
              <a:t>&gt;.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AMSTUZMARCO de </a:t>
            </a:r>
            <a:r>
              <a:rPr lang="cs-CZ" dirty="0" err="1" smtClean="0"/>
              <a:t>Benutzer:</a:t>
            </a:r>
            <a:r>
              <a:rPr lang="cs-CZ" dirty="0" err="1"/>
              <a:t>Bern</a:t>
            </a:r>
            <a:r>
              <a:rPr lang="cs-CZ" dirty="0"/>
              <a:t> </a:t>
            </a:r>
            <a:r>
              <a:rPr lang="cs-CZ" dirty="0" smtClean="0"/>
              <a:t>luftaufnahme.png</a:t>
            </a:r>
            <a:r>
              <a:rPr lang="cs-CZ" dirty="0"/>
              <a:t> CHE.png</a:t>
            </a:r>
            <a:r>
              <a:rPr lang="cs-CZ" b="1" dirty="0"/>
              <a:t>[online]. 31.7.2011 </a:t>
            </a:r>
            <a:r>
              <a:rPr lang="cs-CZ" b="1" dirty="0" smtClean="0"/>
              <a:t>10:08:01 </a:t>
            </a:r>
            <a:r>
              <a:rPr lang="cs-CZ" b="1" dirty="0"/>
              <a:t>[cit. 2011-07-27]. Dostupný z WWW: </a:t>
            </a:r>
            <a:r>
              <a:rPr lang="cs-CZ" b="1" dirty="0" smtClean="0"/>
              <a:t>&lt;</a:t>
            </a:r>
            <a:r>
              <a:rPr lang="cs-CZ" dirty="0">
                <a:hlinkClick r:id="rId4"/>
              </a:rPr>
              <a:t> http://</a:t>
            </a:r>
            <a:r>
              <a:rPr lang="cs-CZ" dirty="0" smtClean="0">
                <a:hlinkClick r:id="rId4"/>
              </a:rPr>
              <a:t>cs.wikipedia.org/wiki/</a:t>
            </a:r>
            <a:r>
              <a:rPr lang="cs-CZ" dirty="0" err="1" smtClean="0">
                <a:hlinkClick r:id="rId4"/>
              </a:rPr>
              <a:t>Soubor:Bern_luftaufnahme.png</a:t>
            </a:r>
            <a:r>
              <a:rPr lang="cs-CZ" dirty="0" smtClean="0"/>
              <a:t>&gt;.</a:t>
            </a:r>
            <a:r>
              <a:rPr lang="cs-CZ" b="1" dirty="0" smtClean="0"/>
              <a:t> 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686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hlinkClick r:id="rId2"/>
              </a:rPr>
              <a:t>http://office.microsoft.com</a:t>
            </a:r>
          </a:p>
          <a:p>
            <a:pPr eaLnBrk="1" hangingPunct="1"/>
            <a:r>
              <a:rPr lang="cs-CZ" smtClean="0">
                <a:hlinkClick r:id="rId2"/>
              </a:rPr>
              <a:t>http://cs.tixik.com/</a:t>
            </a:r>
            <a:endParaRPr lang="cs-CZ" smtClean="0"/>
          </a:p>
          <a:p>
            <a:pPr eaLnBrk="1" hangingPunct="1"/>
            <a:r>
              <a:rPr lang="cs-CZ" smtClean="0">
                <a:hlinkClick r:id="rId3"/>
              </a:rPr>
              <a:t>http://www.google.cz</a:t>
            </a:r>
            <a:endParaRPr lang="cs-CZ" smtClean="0"/>
          </a:p>
          <a:p>
            <a:pPr eaLnBrk="1" hangingPunct="1"/>
            <a:r>
              <a:rPr lang="cs-CZ" smtClean="0">
                <a:hlinkClick r:id="rId4"/>
              </a:rPr>
              <a:t>http://cs.wikipedia.org/wiki/Hlavn%C3%AD_strana</a:t>
            </a:r>
            <a:endParaRPr lang="cs-CZ" smtClean="0"/>
          </a:p>
          <a:p>
            <a:pPr eaLnBrk="1" hangingPunct="1"/>
            <a:r>
              <a:rPr lang="cs-CZ" smtClean="0">
                <a:hlinkClick r:id="rId5"/>
              </a:rPr>
              <a:t>http://www.zemepis.com/</a:t>
            </a:r>
            <a:endParaRPr lang="cs-CZ" smtClean="0"/>
          </a:p>
          <a:p>
            <a:pPr eaLnBrk="1" hangingPunct="1"/>
            <a:r>
              <a:rPr lang="cs-CZ" smtClean="0">
                <a:hlinkClick r:id="rId6"/>
              </a:rPr>
              <a:t>http://referaty.cz/</a:t>
            </a:r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116</TotalTime>
  <Words>345</Words>
  <Application>Microsoft Office PowerPoint</Application>
  <PresentationFormat>On-screen Show (4:3)</PresentationFormat>
  <Paragraphs>74</Paragraphs>
  <Slides>22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22</vt:i4>
      </vt:variant>
    </vt:vector>
  </HeadingPairs>
  <TitlesOfParts>
    <vt:vector size="36" baseType="lpstr">
      <vt:lpstr>Arial</vt:lpstr>
      <vt:lpstr>Franklin Gothic Medium</vt:lpstr>
      <vt:lpstr>Franklin Gothic Book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dc:creator>123P</dc:creator>
  <cp:lastModifiedBy>DUM</cp:lastModifiedBy>
  <cp:revision>18</cp:revision>
  <dcterms:modified xsi:type="dcterms:W3CDTF">2012-03-16T23:48:54Z</dcterms:modified>
</cp:coreProperties>
</file>