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74" r:id="rId2"/>
    <p:sldId id="277" r:id="rId3"/>
    <p:sldId id="256" r:id="rId4"/>
    <p:sldId id="265" r:id="rId5"/>
    <p:sldId id="257" r:id="rId6"/>
    <p:sldId id="261" r:id="rId7"/>
    <p:sldId id="268" r:id="rId8"/>
    <p:sldId id="271" r:id="rId9"/>
    <p:sldId id="264" r:id="rId10"/>
    <p:sldId id="272" r:id="rId11"/>
    <p:sldId id="270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B1701E-85E8-499F-970C-88F7506D132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9EE12-34AD-44FC-84D2-107B1D9867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46571E3-A7E0-47F3-9048-F9B4FBB05489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66BF9F4-1864-439F-B398-EFFE216D6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" TargetMode="External"/><Relationship Id="rId2" Type="http://schemas.openxmlformats.org/officeDocument/2006/relationships/hyperlink" Target="http://www.bridge-online.cz/maturita/maturitni-kart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hesaurus.com/" TargetMode="External"/><Relationship Id="rId4" Type="http://schemas.openxmlformats.org/officeDocument/2006/relationships/hyperlink" Target="http://www.thefreedictionary.com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" TargetMode="External"/><Relationship Id="rId2" Type="http://schemas.openxmlformats.org/officeDocument/2006/relationships/hyperlink" Target="http://www.bridge-online.cz/aitom/upload/maturita/temata/32_problems_of_today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" TargetMode="External"/><Relationship Id="rId2" Type="http://schemas.openxmlformats.org/officeDocument/2006/relationships/hyperlink" Target="http://www.bridge-online.cz/aitom/upload/maturita/karty/01_environment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lpforenglish.cz/article/2009030702-crime-and-punishment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maturita/maturitni-kart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helpforenglish.cz/article/2009030702-crime-and-punishment" TargetMode="External"/><Relationship Id="rId4" Type="http://schemas.openxmlformats.org/officeDocument/2006/relationships/hyperlink" Target="http://www.bridge-online.cz/aitom/upload/maturita/temata/32_problems_of_toda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VY_32_INOVACE_04A_18_SOCIETY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Situace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26.8. 2013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/>
            <a:endParaRPr lang="cs-CZ" sz="1400" dirty="0" smtClean="0"/>
          </a:p>
          <a:p>
            <a:pPr lvl="0"/>
            <a:r>
              <a:rPr lang="cs-CZ" sz="1400" dirty="0" smtClean="0">
                <a:latin typeface="Calibri" pitchFamily="34" charset="0"/>
              </a:rPr>
              <a:t>Cílem této prezentace je  zopakovat  již známou slovní zásobu a fráze a dále seznámit žáky s novou slovní zásobou potřebnou pro téma „Society“. </a:t>
            </a:r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4,5,6,7,9,11: Jsou určeny k obohacení slovní zásoby a získání potřebných informací k tématu. Žáci pracují v online prostředí. Procvičují slovní zásobu a vyhledávají informace potřebné k plnění úkolů. Svá řešení zapisují na interaktivní tabuli digitálním perem nebo konzultují ústně se spolužáky a vyučujícím.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10: Je zaměřen na shrnutí a procvičení slovní zásoby. Je možné ho zadat za domácí úkol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</a:p>
          <a:p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Žáci pracují s on-line slovníky.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Součástí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materiálu jsou  správná řešení.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Materiál je určen k interaktivní výuce.</a:t>
            </a:r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endParaRPr lang="cs-CZ" sz="1400" dirty="0" smtClean="0"/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SOCIETY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WARM-UP TASK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LOOK AT </a:t>
            </a:r>
            <a:r>
              <a:rPr lang="cs-CZ" dirty="0" smtClean="0">
                <a:hlinkClick r:id="rId2"/>
              </a:rPr>
              <a:t>MATURITA CARD 31</a:t>
            </a:r>
            <a:r>
              <a:rPr lang="cs-CZ" dirty="0" smtClean="0"/>
              <a:t> – SOCIETY (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bridge</a:t>
            </a:r>
            <a:r>
              <a:rPr lang="cs-CZ" dirty="0" smtClean="0">
                <a:hlinkClick r:id="rId3"/>
              </a:rPr>
              <a:t>-online.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/>
              <a:t>)</a:t>
            </a:r>
          </a:p>
          <a:p>
            <a:r>
              <a:rPr lang="cs-CZ" dirty="0" smtClean="0"/>
              <a:t>DISCUSS THE QUESTIONS WITH A PARTNER</a:t>
            </a:r>
          </a:p>
          <a:p>
            <a:r>
              <a:rPr lang="cs-CZ" dirty="0" smtClean="0"/>
              <a:t>LOOK UP THE UNKNOWN VOCABULARY ON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thefreedictionary.com</a:t>
            </a:r>
            <a:r>
              <a:rPr lang="cs-CZ" dirty="0" smtClean="0"/>
              <a:t> OR</a:t>
            </a:r>
          </a:p>
          <a:p>
            <a:pPr>
              <a:buNone/>
            </a:pPr>
            <a:r>
              <a:rPr lang="cs-CZ" dirty="0" smtClean="0">
                <a:hlinkClick r:id="rId5"/>
              </a:rPr>
              <a:t>http://thesaurus.</a:t>
            </a:r>
            <a:r>
              <a:rPr lang="cs-CZ" dirty="0" err="1" smtClean="0">
                <a:hlinkClick r:id="rId5"/>
              </a:rPr>
              <a:t>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84976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FEEDBACK – EITHER TRANSLATE INTO CZECH OR EXPLAIN IN ENGLISH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50691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LONG-TERM POVERTY</a:t>
            </a:r>
          </a:p>
          <a:p>
            <a:r>
              <a:rPr lang="en-US" dirty="0" smtClean="0"/>
              <a:t>E</a:t>
            </a:r>
            <a:r>
              <a:rPr lang="cs-CZ" dirty="0" smtClean="0"/>
              <a:t>CONOMIC UNCERTAINTY</a:t>
            </a:r>
          </a:p>
          <a:p>
            <a:r>
              <a:rPr lang="cs-CZ" dirty="0" smtClean="0"/>
              <a:t>CHILD ABUSE</a:t>
            </a:r>
          </a:p>
          <a:p>
            <a:r>
              <a:rPr lang="cs-CZ" dirty="0" smtClean="0"/>
              <a:t>DRUG ABUSE</a:t>
            </a:r>
          </a:p>
          <a:p>
            <a:r>
              <a:rPr lang="en-US" dirty="0" smtClean="0"/>
              <a:t>D</a:t>
            </a:r>
            <a:r>
              <a:rPr lang="cs-CZ" dirty="0" smtClean="0"/>
              <a:t>OMESTIC VIOLENCE</a:t>
            </a:r>
          </a:p>
          <a:p>
            <a:r>
              <a:rPr lang="en-US" dirty="0" smtClean="0"/>
              <a:t>C</a:t>
            </a:r>
            <a:r>
              <a:rPr lang="cs-CZ" dirty="0" smtClean="0"/>
              <a:t>RIME</a:t>
            </a:r>
          </a:p>
          <a:p>
            <a:r>
              <a:rPr lang="cs-CZ" dirty="0" smtClean="0"/>
              <a:t>BREAK-UP OF FAMILIES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en-US" dirty="0" smtClean="0"/>
              <a:t>U</a:t>
            </a:r>
            <a:r>
              <a:rPr lang="cs-CZ" dirty="0" smtClean="0"/>
              <a:t>NEMPLOYMENT</a:t>
            </a:r>
            <a:endParaRPr lang="en-US" dirty="0"/>
          </a:p>
          <a:p>
            <a:r>
              <a:rPr lang="cs-CZ" dirty="0" smtClean="0"/>
              <a:t>THE MOST SERIOUS IMPACT ON OUR LIVES</a:t>
            </a:r>
          </a:p>
          <a:p>
            <a:r>
              <a:rPr lang="en-US" dirty="0" smtClean="0"/>
              <a:t>U</a:t>
            </a:r>
            <a:r>
              <a:rPr lang="cs-CZ" dirty="0" smtClean="0"/>
              <a:t>NEQUAL OPPORTUNITIES</a:t>
            </a:r>
          </a:p>
          <a:p>
            <a:r>
              <a:rPr lang="en-US" dirty="0" smtClean="0"/>
              <a:t>C</a:t>
            </a:r>
            <a:r>
              <a:rPr lang="cs-CZ" dirty="0" smtClean="0"/>
              <a:t>ORRUPTION</a:t>
            </a:r>
          </a:p>
          <a:p>
            <a:r>
              <a:rPr lang="cs-CZ" dirty="0" smtClean="0"/>
              <a:t>STARVATION</a:t>
            </a:r>
          </a:p>
          <a:p>
            <a:r>
              <a:rPr lang="en-US" dirty="0" smtClean="0"/>
              <a:t>P</a:t>
            </a:r>
            <a:r>
              <a:rPr lang="cs-CZ" dirty="0" smtClean="0"/>
              <a:t>OLLUTION </a:t>
            </a:r>
          </a:p>
          <a:p>
            <a:endParaRPr lang="cs-CZ" dirty="0" smtClean="0"/>
          </a:p>
          <a:p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49971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PRESERVATION OF THE ENVIRONMENT</a:t>
            </a:r>
          </a:p>
          <a:p>
            <a:r>
              <a:rPr lang="cs-CZ" dirty="0" smtClean="0"/>
              <a:t>CLIMATE CHANGE HUGE / MASSIVE / SIGNIFICANT IMPACT / INFLUENCE ON  SOCIETY</a:t>
            </a:r>
          </a:p>
          <a:p>
            <a:r>
              <a:rPr lang="cs-CZ" dirty="0" smtClean="0"/>
              <a:t>BENEFICIAL  / HARMFUL IMPACT</a:t>
            </a:r>
          </a:p>
          <a:p>
            <a:r>
              <a:rPr lang="cs-CZ" dirty="0" smtClean="0"/>
              <a:t>LESS RESPONSIBILITY</a:t>
            </a:r>
          </a:p>
          <a:p>
            <a:r>
              <a:rPr lang="en-US" dirty="0" smtClean="0"/>
              <a:t>O</a:t>
            </a:r>
            <a:r>
              <a:rPr lang="cs-CZ" dirty="0" smtClean="0"/>
              <a:t>BEY THE LAW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cs-CZ" dirty="0" smtClean="0"/>
              <a:t>VANDALISE</a:t>
            </a:r>
          </a:p>
          <a:p>
            <a:r>
              <a:rPr lang="cs-CZ" dirty="0" smtClean="0"/>
              <a:t>BREAK THE LAW</a:t>
            </a:r>
            <a:endParaRPr lang="en-US" dirty="0" smtClean="0"/>
          </a:p>
          <a:p>
            <a:r>
              <a:rPr lang="cs-CZ" dirty="0" smtClean="0"/>
              <a:t>MIND ONE´S OWN BUSINESS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936104"/>
          </a:xfrm>
        </p:spPr>
        <p:txBody>
          <a:bodyPr>
            <a:noAutofit/>
          </a:bodyPr>
          <a:lstStyle/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READ THE ARTICLE CALLED </a:t>
            </a:r>
            <a:r>
              <a:rPr lang="cs-CZ" sz="2800" dirty="0" smtClean="0">
                <a:hlinkClick r:id="rId2"/>
              </a:rPr>
              <a:t>PROBLEMS OF TODAY</a:t>
            </a:r>
            <a:r>
              <a:rPr lang="cs-CZ" sz="2800" dirty="0" smtClean="0"/>
              <a:t> (</a:t>
            </a:r>
            <a:r>
              <a:rPr lang="cs-CZ" sz="2800" dirty="0" smtClean="0">
                <a:hlinkClick r:id="rId3"/>
              </a:rPr>
              <a:t>http://www.</a:t>
            </a:r>
            <a:r>
              <a:rPr lang="cs-CZ" sz="2800" dirty="0" err="1" smtClean="0">
                <a:hlinkClick r:id="rId3"/>
              </a:rPr>
              <a:t>bridge</a:t>
            </a:r>
            <a:r>
              <a:rPr lang="cs-CZ" sz="2800" dirty="0" smtClean="0">
                <a:hlinkClick r:id="rId3"/>
              </a:rPr>
              <a:t>-online.</a:t>
            </a:r>
            <a:r>
              <a:rPr lang="cs-CZ" sz="2800" dirty="0" err="1" smtClean="0">
                <a:hlinkClick r:id="rId3"/>
              </a:rPr>
              <a:t>cz</a:t>
            </a:r>
            <a:r>
              <a:rPr lang="cs-CZ" sz="2800" dirty="0" smtClean="0">
                <a:hlinkClick r:id="rId3"/>
              </a:rPr>
              <a:t> </a:t>
            </a:r>
            <a:r>
              <a:rPr lang="cs-CZ" sz="2800" dirty="0" smtClean="0"/>
              <a:t>)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ANSWER THE QUESTIONS: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Can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explain</a:t>
            </a:r>
            <a:r>
              <a:rPr lang="cs-CZ" i="1" dirty="0" smtClean="0"/>
              <a:t> </a:t>
            </a: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/>
              <a:t>Third</a:t>
            </a:r>
            <a:r>
              <a:rPr lang="cs-CZ" i="1" dirty="0" smtClean="0"/>
              <a:t> </a:t>
            </a:r>
            <a:r>
              <a:rPr lang="cs-CZ" i="1" dirty="0" err="1" smtClean="0"/>
              <a:t>World</a:t>
            </a: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Which</a:t>
            </a:r>
            <a:r>
              <a:rPr lang="cs-CZ" i="1" dirty="0" smtClean="0"/>
              <a:t> </a:t>
            </a:r>
            <a:r>
              <a:rPr lang="cs-CZ" i="1" dirty="0" err="1" smtClean="0"/>
              <a:t>countries</a:t>
            </a:r>
            <a:r>
              <a:rPr lang="cs-CZ" i="1" dirty="0" smtClean="0"/>
              <a:t>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problems</a:t>
            </a:r>
            <a:r>
              <a:rPr lang="cs-CZ" i="1" dirty="0" smtClean="0"/>
              <a:t> to </a:t>
            </a:r>
            <a:r>
              <a:rPr lang="cs-CZ" i="1" dirty="0" err="1" smtClean="0"/>
              <a:t>observe</a:t>
            </a:r>
            <a:r>
              <a:rPr lang="cs-CZ" i="1" dirty="0" smtClean="0"/>
              <a:t> </a:t>
            </a:r>
            <a:r>
              <a:rPr lang="cs-CZ" i="1" dirty="0" err="1" smtClean="0"/>
              <a:t>human</a:t>
            </a:r>
            <a:r>
              <a:rPr lang="cs-CZ" i="1" dirty="0" smtClean="0"/>
              <a:t> </a:t>
            </a:r>
            <a:r>
              <a:rPr lang="cs-CZ" i="1" dirty="0" err="1" smtClean="0"/>
              <a:t>rights</a:t>
            </a:r>
            <a:r>
              <a:rPr lang="cs-CZ" i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What</a:t>
            </a:r>
            <a:r>
              <a:rPr lang="cs-CZ" i="1" dirty="0" smtClean="0"/>
              <a:t> are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reasons</a:t>
            </a:r>
            <a:r>
              <a:rPr lang="cs-CZ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</a:t>
            </a:r>
            <a:r>
              <a:rPr lang="cs-CZ" i="1" dirty="0" err="1" smtClean="0"/>
              <a:t>consequences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poverty</a:t>
            </a:r>
            <a:r>
              <a:rPr lang="cs-CZ" i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Which</a:t>
            </a:r>
            <a:r>
              <a:rPr lang="cs-CZ" i="1" dirty="0" smtClean="0"/>
              <a:t> </a:t>
            </a:r>
            <a:r>
              <a:rPr lang="cs-CZ" i="1" dirty="0" err="1" smtClean="0"/>
              <a:t>environmental</a:t>
            </a:r>
            <a:r>
              <a:rPr lang="cs-CZ" i="1" dirty="0" smtClean="0"/>
              <a:t> </a:t>
            </a:r>
            <a:r>
              <a:rPr lang="cs-CZ" i="1" dirty="0" err="1" smtClean="0"/>
              <a:t>issues</a:t>
            </a:r>
            <a:r>
              <a:rPr lang="cs-CZ" i="1" dirty="0" smtClean="0"/>
              <a:t> are </a:t>
            </a:r>
            <a:r>
              <a:rPr lang="cs-CZ" i="1" dirty="0" err="1" smtClean="0"/>
              <a:t>mentioned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article</a:t>
            </a:r>
            <a:r>
              <a:rPr lang="cs-CZ" i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/>
              <a:t>problems</a:t>
            </a:r>
            <a:r>
              <a:rPr lang="cs-CZ" i="1" dirty="0" smtClean="0"/>
              <a:t> </a:t>
            </a:r>
            <a:r>
              <a:rPr lang="cs-CZ" i="1" dirty="0" err="1" smtClean="0"/>
              <a:t>does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Czech</a:t>
            </a:r>
            <a:r>
              <a:rPr lang="cs-CZ" i="1" dirty="0" smtClean="0"/>
              <a:t> </a:t>
            </a:r>
            <a:r>
              <a:rPr lang="cs-CZ" i="1" dirty="0" err="1" smtClean="0"/>
              <a:t>Republic</a:t>
            </a:r>
            <a:r>
              <a:rPr lang="cs-CZ" i="1" dirty="0" smtClean="0"/>
              <a:t> </a:t>
            </a:r>
            <a:r>
              <a:rPr lang="cs-CZ" i="1" dirty="0" err="1" smtClean="0"/>
              <a:t>face</a:t>
            </a:r>
            <a:r>
              <a:rPr lang="cs-CZ" i="1" dirty="0" smtClean="0"/>
              <a:t>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FEEDBACK – TRANSLATE INTO ENGLISH, USE IN A SENTENCE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82752" cy="456510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ROZVOJOVÉ ZEMĚ</a:t>
            </a:r>
          </a:p>
          <a:p>
            <a:r>
              <a:rPr lang="cs-CZ" sz="2600" dirty="0" smtClean="0"/>
              <a:t>PODVÝŽIVA</a:t>
            </a:r>
          </a:p>
          <a:p>
            <a:r>
              <a:rPr lang="cs-CZ" sz="2600" dirty="0" smtClean="0"/>
              <a:t>HLADOVĚNÍ</a:t>
            </a:r>
          </a:p>
          <a:p>
            <a:r>
              <a:rPr lang="cs-CZ" sz="2600" dirty="0" smtClean="0"/>
              <a:t>ZDRAVOTNÍ PÉČE</a:t>
            </a:r>
          </a:p>
          <a:p>
            <a:r>
              <a:rPr lang="cs-CZ" sz="2600" dirty="0" smtClean="0"/>
              <a:t>NÁBOŽENSTVÍ</a:t>
            </a:r>
          </a:p>
          <a:p>
            <a:r>
              <a:rPr lang="cs-CZ" sz="2600" dirty="0" smtClean="0"/>
              <a:t>NEVINNÍ CIVILISTÉ</a:t>
            </a:r>
          </a:p>
          <a:p>
            <a:r>
              <a:rPr lang="cs-CZ" sz="2600" dirty="0" smtClean="0"/>
              <a:t>NEGRAMOTNOST</a:t>
            </a:r>
          </a:p>
          <a:p>
            <a:r>
              <a:rPr lang="cs-CZ" sz="2600" dirty="0" smtClean="0"/>
              <a:t>PORODNOST</a:t>
            </a:r>
          </a:p>
          <a:p>
            <a:r>
              <a:rPr lang="cs-CZ" sz="2600" dirty="0" smtClean="0"/>
              <a:t>NEDOSTATEK</a:t>
            </a:r>
          </a:p>
          <a:p>
            <a:r>
              <a:rPr lang="cs-CZ" sz="2600" dirty="0" smtClean="0"/>
              <a:t>ZNEČISTIT</a:t>
            </a:r>
            <a:endParaRPr lang="cs-CZ" sz="2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ZNEČIŠTĚNÍ VODY, VZDUCHU, PŮDY</a:t>
            </a:r>
          </a:p>
          <a:p>
            <a:r>
              <a:rPr lang="cs-CZ" sz="2600" dirty="0" smtClean="0"/>
              <a:t>SPÁCHAT ZLOČIN</a:t>
            </a:r>
          </a:p>
          <a:p>
            <a:r>
              <a:rPr lang="cs-CZ" sz="2600" dirty="0" smtClean="0"/>
              <a:t>PŘEDSUDEK</a:t>
            </a:r>
          </a:p>
          <a:p>
            <a:r>
              <a:rPr lang="cs-CZ" sz="2600" dirty="0" smtClean="0"/>
              <a:t>ZÁPLAVY</a:t>
            </a:r>
          </a:p>
          <a:p>
            <a:r>
              <a:rPr lang="cs-CZ" sz="2600" dirty="0" smtClean="0"/>
              <a:t>SUCHO</a:t>
            </a:r>
          </a:p>
          <a:p>
            <a:r>
              <a:rPr lang="cs-CZ" sz="2600" dirty="0" smtClean="0"/>
              <a:t>ODPAD (TOXICKÝ)</a:t>
            </a:r>
          </a:p>
          <a:p>
            <a:r>
              <a:rPr lang="cs-CZ" sz="2600" dirty="0" smtClean="0"/>
              <a:t>VYHYNOUT</a:t>
            </a:r>
          </a:p>
          <a:p>
            <a:r>
              <a:rPr lang="cs-CZ" sz="2600" dirty="0" smtClean="0"/>
              <a:t>NEZAMĚSTNANOST</a:t>
            </a:r>
          </a:p>
          <a:p>
            <a:r>
              <a:rPr lang="cs-CZ" sz="2600" dirty="0" smtClean="0"/>
              <a:t>ÚPLATKY</a:t>
            </a:r>
          </a:p>
          <a:p>
            <a:r>
              <a:rPr lang="cs-CZ" sz="2600" dirty="0" smtClean="0"/>
              <a:t>KORUPCE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FEEDBACK – SOLUTION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10744" cy="456510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DEVELOPING COUNTRIES</a:t>
            </a:r>
          </a:p>
          <a:p>
            <a:r>
              <a:rPr lang="cs-CZ" sz="2600" dirty="0" smtClean="0"/>
              <a:t>MALNUTRITION</a:t>
            </a:r>
          </a:p>
          <a:p>
            <a:r>
              <a:rPr lang="cs-CZ" sz="2600" dirty="0" smtClean="0"/>
              <a:t>STARVATION</a:t>
            </a:r>
          </a:p>
          <a:p>
            <a:r>
              <a:rPr lang="cs-CZ" sz="2600" dirty="0" smtClean="0"/>
              <a:t>HEALTH CARE</a:t>
            </a:r>
          </a:p>
          <a:p>
            <a:r>
              <a:rPr lang="cs-CZ" sz="2600" dirty="0" smtClean="0"/>
              <a:t>RELIGION</a:t>
            </a:r>
          </a:p>
          <a:p>
            <a:r>
              <a:rPr lang="cs-CZ" sz="2600" dirty="0" smtClean="0"/>
              <a:t>INNOCENT CIVILIANS</a:t>
            </a:r>
          </a:p>
          <a:p>
            <a:r>
              <a:rPr lang="cs-CZ" sz="2600" dirty="0" smtClean="0"/>
              <a:t>ILLITERACY</a:t>
            </a:r>
          </a:p>
          <a:p>
            <a:r>
              <a:rPr lang="cs-CZ" sz="2600" dirty="0" smtClean="0"/>
              <a:t>BIRTH RATE</a:t>
            </a:r>
          </a:p>
          <a:p>
            <a:r>
              <a:rPr lang="cs-CZ" sz="2600" dirty="0" smtClean="0"/>
              <a:t>LACK (OF)</a:t>
            </a:r>
          </a:p>
          <a:p>
            <a:r>
              <a:rPr lang="cs-CZ" sz="2600" dirty="0" smtClean="0"/>
              <a:t>POLLUTE</a:t>
            </a:r>
            <a:endParaRPr lang="cs-CZ" sz="2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WATER, AIR, SOIL POLLUTION</a:t>
            </a:r>
          </a:p>
          <a:p>
            <a:r>
              <a:rPr lang="cs-CZ" sz="2600" dirty="0" smtClean="0"/>
              <a:t>COMMIT A CRIME</a:t>
            </a:r>
          </a:p>
          <a:p>
            <a:r>
              <a:rPr lang="cs-CZ" sz="2600" dirty="0" smtClean="0"/>
              <a:t>PREJUDICE</a:t>
            </a:r>
          </a:p>
          <a:p>
            <a:r>
              <a:rPr lang="cs-CZ" sz="2600" dirty="0" smtClean="0"/>
              <a:t>FLOODS</a:t>
            </a:r>
          </a:p>
          <a:p>
            <a:r>
              <a:rPr lang="cs-CZ" sz="2600" dirty="0" smtClean="0"/>
              <a:t>DROUGHT</a:t>
            </a:r>
          </a:p>
          <a:p>
            <a:r>
              <a:rPr lang="cs-CZ" sz="2600" dirty="0" smtClean="0"/>
              <a:t>WASTE (TOXIC)</a:t>
            </a:r>
          </a:p>
          <a:p>
            <a:r>
              <a:rPr lang="cs-CZ" sz="2600" dirty="0" smtClean="0"/>
              <a:t>BECOME EXTINCT</a:t>
            </a:r>
          </a:p>
          <a:p>
            <a:r>
              <a:rPr lang="cs-CZ" sz="2600" dirty="0" smtClean="0"/>
              <a:t>UNEMPLOYMENT</a:t>
            </a:r>
          </a:p>
          <a:p>
            <a:r>
              <a:rPr lang="cs-CZ" sz="2600" dirty="0" smtClean="0"/>
              <a:t>BRIBES</a:t>
            </a:r>
          </a:p>
          <a:p>
            <a:r>
              <a:rPr lang="cs-CZ" sz="2600" dirty="0" smtClean="0"/>
              <a:t>CORRUPTION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ENVIRONMENTAL ISSUES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LOOK AT </a:t>
            </a:r>
            <a:r>
              <a:rPr lang="cs-CZ" dirty="0" smtClean="0">
                <a:hlinkClick r:id="rId2"/>
              </a:rPr>
              <a:t>MATURITA CARD 1</a:t>
            </a:r>
            <a:r>
              <a:rPr lang="cs-CZ" dirty="0" smtClean="0"/>
              <a:t> – ENVIRONMENT 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bridge</a:t>
            </a:r>
            <a:r>
              <a:rPr lang="cs-CZ" dirty="0" smtClean="0">
                <a:hlinkClick r:id="rId3"/>
              </a:rPr>
              <a:t>-online.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/>
              <a:t>)</a:t>
            </a:r>
          </a:p>
          <a:p>
            <a:r>
              <a:rPr lang="cs-CZ" dirty="0" smtClean="0"/>
              <a:t>READ ABOUT </a:t>
            </a:r>
            <a:r>
              <a:rPr lang="cs-CZ" b="1" dirty="0" smtClean="0"/>
              <a:t>GLOBAL WARMING, GREENHOUSE EFFECT, OZONE LAYER/HOLE, CUTTING DOWN THE RAINFORESTS, EXTREME WEATHER</a:t>
            </a:r>
          </a:p>
          <a:p>
            <a:r>
              <a:rPr lang="cs-CZ" dirty="0" smtClean="0"/>
              <a:t>SUMMARIZE  WHAT YOU HAVE LEARNT ABOUT THESE ENVIRONMENTAL ISSUES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PREPARE A 2-MINUTE TALK ABOUT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PROBLEMS OF THE CZECH REPUBLIC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ENVIRONMENTAL ISSUES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GLOBAL PROBLEMS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ECONOMIC ISSUES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EXTREME WEATHER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DISASTERS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PROBLEMS THAT CONCERN YOU PERSONALLY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RECOMMMENDED TASK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STUDY NEW VOCABULARY ON 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helpforenglish.cz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article</a:t>
            </a:r>
            <a:r>
              <a:rPr lang="cs-CZ" dirty="0" smtClean="0">
                <a:hlinkClick r:id="rId2"/>
              </a:rPr>
              <a:t>/2009030702-</a:t>
            </a:r>
            <a:r>
              <a:rPr lang="cs-CZ" dirty="0" err="1" smtClean="0">
                <a:hlinkClick r:id="rId2"/>
              </a:rPr>
              <a:t>crime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and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punishment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Použité zdroje: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 Slide 4:  </a:t>
            </a:r>
            <a:r>
              <a:rPr lang="cs-CZ" sz="1400" dirty="0" smtClean="0"/>
              <a:t>AUTOR NEUVEDEN. </a:t>
            </a:r>
            <a:r>
              <a:rPr lang="cs-CZ" sz="1400" i="1" dirty="0" smtClean="0"/>
              <a:t>Society</a:t>
            </a:r>
            <a:r>
              <a:rPr lang="cs-CZ" sz="1400" dirty="0" smtClean="0"/>
              <a:t> [online]. [cit. 26.8.2013]. Dostupný na WWW: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bridge</a:t>
            </a:r>
            <a:r>
              <a:rPr lang="cs-CZ" sz="1400" dirty="0" smtClean="0">
                <a:hlinkClick r:id="rId3"/>
              </a:rPr>
              <a:t>-online.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/maturita/</a:t>
            </a:r>
            <a:r>
              <a:rPr lang="cs-CZ" sz="1400" dirty="0" err="1" smtClean="0">
                <a:hlinkClick r:id="rId3"/>
              </a:rPr>
              <a:t>maturitni</a:t>
            </a:r>
            <a:r>
              <a:rPr lang="cs-CZ" sz="1400" dirty="0" smtClean="0">
                <a:hlinkClick r:id="rId3"/>
              </a:rPr>
              <a:t>-karty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r>
              <a:rPr lang="cs-CZ" sz="1400" dirty="0" smtClean="0"/>
              <a:t>Slide 9: AUTOR NEUVEDEN. </a:t>
            </a:r>
            <a:r>
              <a:rPr lang="cs-CZ" sz="1400" i="1" dirty="0" err="1" smtClean="0"/>
              <a:t>Environment</a:t>
            </a:r>
            <a:r>
              <a:rPr lang="cs-CZ" sz="1400" dirty="0" smtClean="0"/>
              <a:t> [online]. [cit. 26.8.2013]. Dostupný na WWW: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bridge</a:t>
            </a:r>
            <a:r>
              <a:rPr lang="cs-CZ" sz="1400" dirty="0" smtClean="0">
                <a:hlinkClick r:id="rId3"/>
              </a:rPr>
              <a:t>-online.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/maturita/</a:t>
            </a:r>
            <a:r>
              <a:rPr lang="cs-CZ" sz="1400" dirty="0" err="1" smtClean="0">
                <a:hlinkClick r:id="rId3"/>
              </a:rPr>
              <a:t>maturitni</a:t>
            </a:r>
            <a:r>
              <a:rPr lang="cs-CZ" sz="1400" dirty="0" smtClean="0">
                <a:hlinkClick r:id="rId3"/>
              </a:rPr>
              <a:t>-karty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r>
              <a:rPr lang="cs-CZ" sz="1400" dirty="0" smtClean="0"/>
              <a:t>Slide 6: </a:t>
            </a:r>
            <a:r>
              <a:rPr lang="en-US" sz="1400" dirty="0" smtClean="0"/>
              <a:t>MEYER, </a:t>
            </a:r>
            <a:r>
              <a:rPr lang="en-US" sz="1400" dirty="0" err="1" smtClean="0"/>
              <a:t>Jacy</a:t>
            </a:r>
            <a:r>
              <a:rPr lang="en-US" sz="1400" dirty="0" smtClean="0"/>
              <a:t>. </a:t>
            </a:r>
            <a:r>
              <a:rPr lang="en-US" sz="1400" i="1" dirty="0" smtClean="0"/>
              <a:t>Problems of today</a:t>
            </a:r>
            <a:r>
              <a:rPr lang="en-US" sz="1400" dirty="0" smtClean="0"/>
              <a:t> [online]. [cit. 26.8.2013].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</a:t>
            </a:r>
            <a:r>
              <a:rPr lang="en-US" sz="1400" dirty="0" smtClean="0">
                <a:hlinkClick r:id="rId4"/>
              </a:rPr>
              <a:t>http://www.bridge-online.cz/aitom/upload/maturita/temata/32_problems_of_today.pdf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r>
              <a:rPr lang="cs-CZ" sz="1400" dirty="0" smtClean="0"/>
              <a:t>Slide 11: LUŇÁKOVÁ, Petra. </a:t>
            </a:r>
            <a:r>
              <a:rPr lang="cs-CZ" sz="1400" i="1" dirty="0" err="1" smtClean="0"/>
              <a:t>Crime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and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punishment</a:t>
            </a:r>
            <a:r>
              <a:rPr lang="cs-CZ" sz="1400" dirty="0" smtClean="0"/>
              <a:t> [online]. [cit. 26.8.2013]. Dostupný na WWW: 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helpforenglish.cz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article</a:t>
            </a:r>
            <a:r>
              <a:rPr lang="cs-CZ" sz="1400" dirty="0" smtClean="0">
                <a:hlinkClick r:id="rId5"/>
              </a:rPr>
              <a:t>/2009030702-</a:t>
            </a:r>
            <a:r>
              <a:rPr lang="cs-CZ" sz="1400" dirty="0" err="1" smtClean="0">
                <a:hlinkClick r:id="rId5"/>
              </a:rPr>
              <a:t>crime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and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punishment</a:t>
            </a:r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 </a:t>
            </a:r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r>
              <a:rPr lang="cs-CZ" sz="1400" dirty="0" smtClean="0"/>
              <a:t> 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/>
          </a:p>
          <a:p>
            <a:r>
              <a:rPr lang="cs-CZ" sz="1400" dirty="0" smtClean="0"/>
              <a:t>   </a:t>
            </a:r>
          </a:p>
          <a:p>
            <a:pPr>
              <a:buFont typeface="Arial" pitchFamily="34" charset="0"/>
              <a:buChar char="•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165</TotalTime>
  <Words>472</Words>
  <Application>Microsoft Office PowerPoint</Application>
  <PresentationFormat>Předvádění na obrazovce (4:3)</PresentationFormat>
  <Paragraphs>142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ANOTACE</vt:lpstr>
      <vt:lpstr>SOCIETY</vt:lpstr>
      <vt:lpstr>WARM-UP TASK</vt:lpstr>
      <vt:lpstr>FEEDBACK – EITHER TRANSLATE INTO CZECH OR EXPLAIN IN ENGLISH</vt:lpstr>
      <vt:lpstr>   READ THE ARTICLE CALLED PROBLEMS OF TODAY (http://www.bridge-online.cz ) </vt:lpstr>
      <vt:lpstr>FEEDBACK – TRANSLATE INTO ENGLISH, USE IN A SENTENCE</vt:lpstr>
      <vt:lpstr>FEEDBACK – SOLUTION</vt:lpstr>
      <vt:lpstr>ENVIRONMENTAL ISSUES</vt:lpstr>
      <vt:lpstr>PREPARE A 2-MINUTE TALK ABOUT</vt:lpstr>
      <vt:lpstr>RECOMMMENDED TASK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</dc:creator>
  <cp:lastModifiedBy>Standa</cp:lastModifiedBy>
  <cp:revision>20</cp:revision>
  <dcterms:created xsi:type="dcterms:W3CDTF">2013-08-25T13:20:13Z</dcterms:created>
  <dcterms:modified xsi:type="dcterms:W3CDTF">2013-08-26T14:10:50Z</dcterms:modified>
</cp:coreProperties>
</file>