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64" r:id="rId4"/>
    <p:sldId id="265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02065"/>
    <a:srgbClr val="7B155E"/>
    <a:srgbClr val="C353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C5665-71A2-4D75-8FEF-E91C63FAF011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CCBF8-3AD0-4910-B187-F60D1D090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8514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C5665-71A2-4D75-8FEF-E91C63FAF011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CCBF8-3AD0-4910-B187-F60D1D090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433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C5665-71A2-4D75-8FEF-E91C63FAF011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CCBF8-3AD0-4910-B187-F60D1D090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584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C5665-71A2-4D75-8FEF-E91C63FAF011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CCBF8-3AD0-4910-B187-F60D1D090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9211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C5665-71A2-4D75-8FEF-E91C63FAF011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CCBF8-3AD0-4910-B187-F60D1D090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669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C5665-71A2-4D75-8FEF-E91C63FAF011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CCBF8-3AD0-4910-B187-F60D1D090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703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C5665-71A2-4D75-8FEF-E91C63FAF011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CCBF8-3AD0-4910-B187-F60D1D090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125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C5665-71A2-4D75-8FEF-E91C63FAF011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CCBF8-3AD0-4910-B187-F60D1D090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5215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C5665-71A2-4D75-8FEF-E91C63FAF011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CCBF8-3AD0-4910-B187-F60D1D090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553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C5665-71A2-4D75-8FEF-E91C63FAF011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CCBF8-3AD0-4910-B187-F60D1D090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161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C5665-71A2-4D75-8FEF-E91C63FAF011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6CCBF8-3AD0-4910-B187-F60D1D090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8965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74000">
              <a:srgbClr val="D2DDF1"/>
            </a:gs>
            <a:gs pos="100000">
              <a:schemeClr val="accent1">
                <a:tint val="44500"/>
                <a:satMod val="160000"/>
              </a:schemeClr>
            </a:gs>
            <a:gs pos="77000">
              <a:schemeClr val="accent1">
                <a:tint val="23500"/>
                <a:satMod val="160000"/>
              </a:schemeClr>
            </a:gs>
          </a:gsLst>
          <a:path path="rect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7C5665-71A2-4D75-8FEF-E91C63FAF011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6CCBF8-3AD0-4910-B187-F60D1D0904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662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146620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VY_32_INOVACE_1C_01_Colours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15.4.2013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4025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686800" cy="497046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3. ročníku, pro výuku Anglického jazyka – téma BARVY.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možné využít i k výkladu nového učiva.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4: seznámení s učivem, opakování probrané látky pomocí</a:t>
            </a:r>
            <a:r>
              <a:rPr lang="cs-CZ" sz="2800" dirty="0" smtClean="0">
                <a:latin typeface="Arial" charset="0"/>
              </a:rPr>
              <a:t> </a:t>
            </a:r>
            <a:r>
              <a:rPr lang="cs-CZ" sz="2800" dirty="0" smtClean="0"/>
              <a:t>spojování.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5 – 9 : přiřazování barvy k odpovídajícímu výrazu, správný výběr posune snímek dál, chybný výběr – zopakování snímku.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10,11:Přiřazení všech výrazů – pochvala.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Časová dotace: 15 – 20 min.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266421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6cípá hvězda 16"/>
          <p:cNvSpPr/>
          <p:nvPr/>
        </p:nvSpPr>
        <p:spPr>
          <a:xfrm>
            <a:off x="4813785" y="2829654"/>
            <a:ext cx="1634529" cy="1681758"/>
          </a:xfrm>
          <a:prstGeom prst="star6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U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8" name="6cípá hvězda 17"/>
          <p:cNvSpPr/>
          <p:nvPr/>
        </p:nvSpPr>
        <p:spPr>
          <a:xfrm>
            <a:off x="2500604" y="1403106"/>
            <a:ext cx="1634529" cy="1681758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19" name="6cípá hvězda 18"/>
          <p:cNvSpPr/>
          <p:nvPr/>
        </p:nvSpPr>
        <p:spPr>
          <a:xfrm>
            <a:off x="1357705" y="764704"/>
            <a:ext cx="1634529" cy="1681758"/>
          </a:xfrm>
          <a:prstGeom prst="star6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0" name="6cípá hvězda 19"/>
          <p:cNvSpPr/>
          <p:nvPr/>
        </p:nvSpPr>
        <p:spPr>
          <a:xfrm>
            <a:off x="3707904" y="2348880"/>
            <a:ext cx="1634529" cy="1681758"/>
          </a:xfrm>
          <a:prstGeom prst="star6">
            <a:avLst/>
          </a:prstGeom>
          <a:solidFill>
            <a:srgbClr val="7030A0"/>
          </a:solidFill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O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1" name="6cípá hvězda 20"/>
          <p:cNvSpPr/>
          <p:nvPr/>
        </p:nvSpPr>
        <p:spPr>
          <a:xfrm>
            <a:off x="174643" y="11088"/>
            <a:ext cx="1634529" cy="1681758"/>
          </a:xfrm>
          <a:prstGeom prst="star6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C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2" name="6cípá hvězda 21"/>
          <p:cNvSpPr/>
          <p:nvPr/>
        </p:nvSpPr>
        <p:spPr>
          <a:xfrm>
            <a:off x="5929909" y="3583446"/>
            <a:ext cx="1634529" cy="1681758"/>
          </a:xfrm>
          <a:prstGeom prst="star6">
            <a:avLst/>
          </a:prstGeom>
          <a:solidFill>
            <a:schemeClr val="bg1">
              <a:lumMod val="50000"/>
            </a:schemeClr>
          </a:solidFill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R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3" name="6cípá hvězda 22"/>
          <p:cNvSpPr/>
          <p:nvPr/>
        </p:nvSpPr>
        <p:spPr>
          <a:xfrm>
            <a:off x="7041927" y="4627562"/>
            <a:ext cx="1634529" cy="1681758"/>
          </a:xfrm>
          <a:prstGeom prst="star6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S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3307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654327" y="5125834"/>
            <a:ext cx="112601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w</a:t>
            </a:r>
            <a:r>
              <a:rPr lang="cs-CZ" sz="3200" dirty="0" err="1" smtClean="0"/>
              <a:t>hite</a:t>
            </a:r>
            <a:endParaRPr lang="cs-CZ" sz="3200" dirty="0" smtClean="0"/>
          </a:p>
          <a:p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204864"/>
            <a:ext cx="12665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yellow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068960"/>
            <a:ext cx="1139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green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005064"/>
            <a:ext cx="7419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red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4941168"/>
            <a:ext cx="10518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black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1052736"/>
            <a:ext cx="1261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brown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9592" y="5733256"/>
            <a:ext cx="902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grey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64706" y="2131115"/>
            <a:ext cx="915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blue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82338" y="3072302"/>
            <a:ext cx="8980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pink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05633" y="4013830"/>
            <a:ext cx="12747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purple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37281" y="1020243"/>
            <a:ext cx="13430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orange</a:t>
            </a:r>
            <a:endParaRPr lang="cs-CZ" sz="3200" dirty="0"/>
          </a:p>
        </p:txBody>
      </p:sp>
      <p:sp>
        <p:nvSpPr>
          <p:cNvPr id="16" name="6cípá hvězda 15"/>
          <p:cNvSpPr/>
          <p:nvPr/>
        </p:nvSpPr>
        <p:spPr>
          <a:xfrm>
            <a:off x="3203848" y="2382855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6cípá hvězda 16"/>
          <p:cNvSpPr/>
          <p:nvPr/>
        </p:nvSpPr>
        <p:spPr>
          <a:xfrm>
            <a:off x="3348743" y="3512332"/>
            <a:ext cx="914400" cy="914400"/>
          </a:xfrm>
          <a:prstGeom prst="star6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6cípá hvězda 17"/>
          <p:cNvSpPr/>
          <p:nvPr/>
        </p:nvSpPr>
        <p:spPr>
          <a:xfrm>
            <a:off x="3203848" y="4588758"/>
            <a:ext cx="914400" cy="914400"/>
          </a:xfrm>
          <a:prstGeom prst="star6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6cípá hvězda 18"/>
          <p:cNvSpPr/>
          <p:nvPr/>
        </p:nvSpPr>
        <p:spPr>
          <a:xfrm>
            <a:off x="3339615" y="5503158"/>
            <a:ext cx="914400" cy="914400"/>
          </a:xfrm>
          <a:prstGeom prst="star6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6cípá hvězda 19"/>
          <p:cNvSpPr/>
          <p:nvPr/>
        </p:nvSpPr>
        <p:spPr>
          <a:xfrm>
            <a:off x="3382279" y="1345123"/>
            <a:ext cx="914400" cy="914400"/>
          </a:xfrm>
          <a:prstGeom prst="star6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6cípá hvězda 20"/>
          <p:cNvSpPr/>
          <p:nvPr/>
        </p:nvSpPr>
        <p:spPr>
          <a:xfrm>
            <a:off x="3203848" y="425207"/>
            <a:ext cx="914400" cy="914400"/>
          </a:xfrm>
          <a:prstGeom prst="star6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6cípá hvězda 21"/>
          <p:cNvSpPr/>
          <p:nvPr/>
        </p:nvSpPr>
        <p:spPr>
          <a:xfrm>
            <a:off x="4716016" y="74554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6cípá hvězda 22"/>
          <p:cNvSpPr/>
          <p:nvPr/>
        </p:nvSpPr>
        <p:spPr>
          <a:xfrm>
            <a:off x="4644008" y="1925655"/>
            <a:ext cx="914400" cy="914400"/>
          </a:xfrm>
          <a:prstGeom prst="star6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6cípá hvězda 23"/>
          <p:cNvSpPr/>
          <p:nvPr/>
        </p:nvSpPr>
        <p:spPr>
          <a:xfrm>
            <a:off x="4961384" y="3099554"/>
            <a:ext cx="914400" cy="914400"/>
          </a:xfrm>
          <a:prstGeom prst="star6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6cípá hvězda 24"/>
          <p:cNvSpPr/>
          <p:nvPr/>
        </p:nvSpPr>
        <p:spPr>
          <a:xfrm>
            <a:off x="4690864" y="4211434"/>
            <a:ext cx="914400" cy="914400"/>
          </a:xfrm>
          <a:prstGeom prst="star6">
            <a:avLst/>
          </a:prstGeom>
          <a:solidFill>
            <a:srgbClr val="C3537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6cípá hvězda 25"/>
          <p:cNvSpPr/>
          <p:nvPr/>
        </p:nvSpPr>
        <p:spPr>
          <a:xfrm>
            <a:off x="4961384" y="5403631"/>
            <a:ext cx="914400" cy="914400"/>
          </a:xfrm>
          <a:prstGeom prst="star6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96541" y="164960"/>
            <a:ext cx="2108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barvu a slovo.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2423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</a:rPr>
              <a:t>red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6cípá hvězda 2">
            <a:hlinkClick r:id="rId2" action="ppaction://hlinksldjump"/>
          </p:cNvPr>
          <p:cNvSpPr/>
          <p:nvPr/>
        </p:nvSpPr>
        <p:spPr>
          <a:xfrm>
            <a:off x="755576" y="3990798"/>
            <a:ext cx="2232248" cy="2088232"/>
          </a:xfrm>
          <a:prstGeom prst="star6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cat</a:t>
            </a:r>
            <a:endParaRPr lang="cs-CZ" sz="3200" dirty="0"/>
          </a:p>
        </p:txBody>
      </p:sp>
      <p:sp>
        <p:nvSpPr>
          <p:cNvPr id="11" name="6cípá hvězda 10">
            <a:hlinkClick r:id="rId2" action="ppaction://hlinksldjump"/>
          </p:cNvPr>
          <p:cNvSpPr/>
          <p:nvPr/>
        </p:nvSpPr>
        <p:spPr>
          <a:xfrm>
            <a:off x="3347864" y="3140968"/>
            <a:ext cx="2232248" cy="2088232"/>
          </a:xfrm>
          <a:prstGeom prst="star6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/>
              <a:t>grass</a:t>
            </a:r>
            <a:endParaRPr lang="cs-CZ" sz="3200" dirty="0"/>
          </a:p>
          <a:p>
            <a:pPr algn="ctr"/>
            <a:endParaRPr lang="cs-CZ" sz="3200" dirty="0"/>
          </a:p>
        </p:txBody>
      </p:sp>
      <p:sp>
        <p:nvSpPr>
          <p:cNvPr id="12" name="6cípá hvězda 11">
            <a:hlinkClick r:id="" action="ppaction://hlinkshowjump?jump=nextslide"/>
          </p:cNvPr>
          <p:cNvSpPr/>
          <p:nvPr/>
        </p:nvSpPr>
        <p:spPr>
          <a:xfrm>
            <a:off x="6084168" y="3990798"/>
            <a:ext cx="2232248" cy="2088232"/>
          </a:xfrm>
          <a:prstGeom prst="star6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apple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3890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barvu ke slovu, které ji vyjadřuje.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1633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2898" y="260648"/>
            <a:ext cx="8229600" cy="1143000"/>
          </a:xfrm>
          <a:solidFill>
            <a:srgbClr val="FFFF00"/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err="1" smtClean="0">
                <a:solidFill>
                  <a:schemeClr val="tx1"/>
                </a:solidFill>
              </a:rPr>
              <a:t>yellow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6cípá hvězda 8"/>
          <p:cNvSpPr/>
          <p:nvPr/>
        </p:nvSpPr>
        <p:spPr>
          <a:xfrm>
            <a:off x="492898" y="3645024"/>
            <a:ext cx="2232248" cy="2088232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sun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6cípá hvězda 9">
            <a:hlinkClick r:id="rId2" action="ppaction://hlinksldjump"/>
          </p:cNvPr>
          <p:cNvSpPr/>
          <p:nvPr/>
        </p:nvSpPr>
        <p:spPr>
          <a:xfrm>
            <a:off x="3383868" y="2708920"/>
            <a:ext cx="2232248" cy="2088232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tx1"/>
                </a:solidFill>
              </a:rPr>
              <a:t>cloud</a:t>
            </a:r>
            <a:endParaRPr lang="cs-CZ" sz="3200" dirty="0">
              <a:solidFill>
                <a:schemeClr val="tx1"/>
              </a:solidFill>
            </a:endParaRPr>
          </a:p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6cípá hvězda 10">
            <a:hlinkClick r:id="rId2" action="ppaction://hlinksldjump"/>
          </p:cNvPr>
          <p:cNvSpPr/>
          <p:nvPr/>
        </p:nvSpPr>
        <p:spPr>
          <a:xfrm>
            <a:off x="6084168" y="3501008"/>
            <a:ext cx="2232248" cy="2088232"/>
          </a:xfrm>
          <a:prstGeom prst="star6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sausage</a:t>
            </a:r>
            <a:endParaRPr lang="cs-CZ" sz="2800" dirty="0">
              <a:solidFill>
                <a:schemeClr val="tx1"/>
              </a:solidFill>
            </a:endParaRPr>
          </a:p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92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5216" y="332656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white</a:t>
            </a:r>
            <a:endParaRPr lang="cs-CZ" dirty="0"/>
          </a:p>
        </p:txBody>
      </p:sp>
      <p:sp>
        <p:nvSpPr>
          <p:cNvPr id="9" name="6cípá hvězda 8">
            <a:hlinkClick r:id="rId2" action="ppaction://hlinksldjump"/>
          </p:cNvPr>
          <p:cNvSpPr/>
          <p:nvPr/>
        </p:nvSpPr>
        <p:spPr>
          <a:xfrm>
            <a:off x="3320042" y="3429000"/>
            <a:ext cx="2232248" cy="2088232"/>
          </a:xfrm>
          <a:prstGeom prst="star6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orange</a:t>
            </a:r>
            <a:endParaRPr lang="cs-CZ" sz="3200" dirty="0">
              <a:solidFill>
                <a:schemeClr val="tx1"/>
              </a:solidFill>
            </a:endParaRPr>
          </a:p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0" name="6cípá hvězda 9">
            <a:hlinkClick r:id="" action="ppaction://hlinkshowjump?jump=nextslide"/>
          </p:cNvPr>
          <p:cNvSpPr/>
          <p:nvPr/>
        </p:nvSpPr>
        <p:spPr>
          <a:xfrm>
            <a:off x="5940152" y="3857667"/>
            <a:ext cx="2232248" cy="2088232"/>
          </a:xfrm>
          <a:prstGeom prst="star6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schemeClr val="tx1"/>
                </a:solidFill>
              </a:rPr>
              <a:t>snow</a:t>
            </a:r>
            <a:endParaRPr lang="cs-CZ" sz="3200" dirty="0">
              <a:solidFill>
                <a:schemeClr val="tx1"/>
              </a:solidFill>
            </a:endParaRPr>
          </a:p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6cípá hvězda 10">
            <a:hlinkClick r:id="rId2" action="ppaction://hlinksldjump"/>
          </p:cNvPr>
          <p:cNvSpPr/>
          <p:nvPr/>
        </p:nvSpPr>
        <p:spPr>
          <a:xfrm>
            <a:off x="611560" y="3834206"/>
            <a:ext cx="2232248" cy="2088232"/>
          </a:xfrm>
          <a:prstGeom prst="star6">
            <a:avLst/>
          </a:prstGeom>
          <a:solidFill>
            <a:schemeClr val="bg1"/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head</a:t>
            </a:r>
            <a:endParaRPr lang="cs-CZ" sz="3200" dirty="0">
              <a:solidFill>
                <a:schemeClr val="tx1"/>
              </a:solidFill>
            </a:endParaRPr>
          </a:p>
          <a:p>
            <a:pPr algn="ctr"/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92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blue</a:t>
            </a:r>
            <a:endParaRPr lang="cs-CZ" dirty="0"/>
          </a:p>
        </p:txBody>
      </p:sp>
      <p:sp>
        <p:nvSpPr>
          <p:cNvPr id="11" name="6cípá hvězda 10">
            <a:hlinkClick r:id="rId2" action="ppaction://hlinksldjump"/>
          </p:cNvPr>
          <p:cNvSpPr/>
          <p:nvPr/>
        </p:nvSpPr>
        <p:spPr>
          <a:xfrm>
            <a:off x="6300192" y="3248980"/>
            <a:ext cx="2232248" cy="2088232"/>
          </a:xfrm>
          <a:prstGeom prst="star6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dog</a:t>
            </a:r>
            <a:endParaRPr lang="cs-CZ" sz="3200" dirty="0"/>
          </a:p>
        </p:txBody>
      </p:sp>
      <p:sp>
        <p:nvSpPr>
          <p:cNvPr id="12" name="6cípá hvězda 11">
            <a:hlinkClick r:id="rId2" action="ppaction://hlinksldjump"/>
          </p:cNvPr>
          <p:cNvSpPr/>
          <p:nvPr/>
        </p:nvSpPr>
        <p:spPr>
          <a:xfrm>
            <a:off x="1043608" y="3248980"/>
            <a:ext cx="2232248" cy="2088232"/>
          </a:xfrm>
          <a:prstGeom prst="star6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table</a:t>
            </a:r>
            <a:endParaRPr lang="cs-CZ" sz="3200" dirty="0"/>
          </a:p>
          <a:p>
            <a:pPr algn="ctr"/>
            <a:endParaRPr lang="cs-CZ" sz="3200" dirty="0"/>
          </a:p>
        </p:txBody>
      </p:sp>
      <p:sp>
        <p:nvSpPr>
          <p:cNvPr id="13" name="6cípá hvězda 12">
            <a:hlinkClick r:id="" action="ppaction://hlinkshowjump?jump=nextslide"/>
          </p:cNvPr>
          <p:cNvSpPr/>
          <p:nvPr/>
        </p:nvSpPr>
        <p:spPr>
          <a:xfrm>
            <a:off x="3635896" y="3861048"/>
            <a:ext cx="2232248" cy="2088232"/>
          </a:xfrm>
          <a:prstGeom prst="star6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sky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0892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green</a:t>
            </a:r>
            <a:endParaRPr lang="cs-CZ" dirty="0"/>
          </a:p>
        </p:txBody>
      </p:sp>
      <p:sp>
        <p:nvSpPr>
          <p:cNvPr id="9" name="6cípá hvězda 8"/>
          <p:cNvSpPr/>
          <p:nvPr/>
        </p:nvSpPr>
        <p:spPr>
          <a:xfrm>
            <a:off x="3563888" y="3140968"/>
            <a:ext cx="2232248" cy="2088232"/>
          </a:xfrm>
          <a:prstGeom prst="star6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mouth</a:t>
            </a:r>
            <a:endParaRPr lang="cs-CZ" sz="3200" dirty="0"/>
          </a:p>
        </p:txBody>
      </p:sp>
      <p:sp>
        <p:nvSpPr>
          <p:cNvPr id="10" name="6cípá hvězda 9">
            <a:hlinkClick r:id="rId2" action="ppaction://hlinksldjump"/>
          </p:cNvPr>
          <p:cNvSpPr/>
          <p:nvPr/>
        </p:nvSpPr>
        <p:spPr>
          <a:xfrm>
            <a:off x="6156176" y="4050230"/>
            <a:ext cx="2232248" cy="2088232"/>
          </a:xfrm>
          <a:prstGeom prst="star6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/>
              <a:t>grass</a:t>
            </a:r>
            <a:endParaRPr lang="cs-CZ" sz="3200" dirty="0"/>
          </a:p>
          <a:p>
            <a:pPr algn="ctr"/>
            <a:endParaRPr lang="cs-CZ" sz="3200" dirty="0"/>
          </a:p>
        </p:txBody>
      </p:sp>
      <p:sp>
        <p:nvSpPr>
          <p:cNvPr id="11" name="6cípá hvězda 10">
            <a:hlinkClick r:id="rId3" action="ppaction://hlinksldjump"/>
          </p:cNvPr>
          <p:cNvSpPr/>
          <p:nvPr/>
        </p:nvSpPr>
        <p:spPr>
          <a:xfrm>
            <a:off x="899592" y="3861048"/>
            <a:ext cx="2232248" cy="2088232"/>
          </a:xfrm>
          <a:prstGeom prst="star6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doll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0892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WRONG…</a:t>
            </a:r>
            <a:endParaRPr lang="cs-CZ" dirty="0"/>
          </a:p>
        </p:txBody>
      </p:sp>
      <p:sp>
        <p:nvSpPr>
          <p:cNvPr id="5" name="Tlačítko akce: Zpět nebo Předchozí 4">
            <a:hlinkClick r:id="" action="ppaction://hlinkshowjump?jump=lastslideviewed" highlightClick="1"/>
          </p:cNvPr>
          <p:cNvSpPr/>
          <p:nvPr/>
        </p:nvSpPr>
        <p:spPr>
          <a:xfrm>
            <a:off x="7668344" y="5661248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zak\AppData\Local\Microsoft\Windows\Temporary Internet Files\Content.IE5\2UPJV62U\MC9004418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2975" y="2514600"/>
            <a:ext cx="21780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076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43000"/>
          </a:xfrm>
        </p:spPr>
        <p:txBody>
          <a:bodyPr/>
          <a:lstStyle/>
          <a:p>
            <a:r>
              <a:rPr lang="cs-CZ" dirty="0" smtClean="0"/>
              <a:t>GREAT……..</a:t>
            </a:r>
            <a:endParaRPr lang="cs-CZ" dirty="0"/>
          </a:p>
        </p:txBody>
      </p:sp>
      <p:pic>
        <p:nvPicPr>
          <p:cNvPr id="2053" name="Picture 5" descr="C:\Users\zak\AppData\Local\Microsoft\Windows\Temporary Internet Files\Content.IE5\404RR0LS\MC9000786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00" y="1456531"/>
            <a:ext cx="3886200" cy="3944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49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err="1" smtClean="0"/>
              <a:t>Purple</a:t>
            </a:r>
            <a:r>
              <a:rPr lang="cs-CZ" sz="2000" dirty="0" smtClean="0"/>
              <a:t> – fialová</a:t>
            </a:r>
          </a:p>
          <a:p>
            <a:r>
              <a:rPr lang="cs-CZ" sz="2000" dirty="0" err="1" smtClean="0"/>
              <a:t>Red</a:t>
            </a:r>
            <a:r>
              <a:rPr lang="cs-CZ" sz="2000" dirty="0" smtClean="0"/>
              <a:t> – červená</a:t>
            </a:r>
          </a:p>
          <a:p>
            <a:r>
              <a:rPr lang="cs-CZ" sz="2000" dirty="0" smtClean="0"/>
              <a:t>Green – zelená</a:t>
            </a:r>
          </a:p>
          <a:p>
            <a:r>
              <a:rPr lang="cs-CZ" sz="2000" dirty="0" smtClean="0"/>
              <a:t>Blue – modrá</a:t>
            </a:r>
          </a:p>
          <a:p>
            <a:r>
              <a:rPr lang="cs-CZ" sz="2000" dirty="0" err="1" smtClean="0"/>
              <a:t>Purple</a:t>
            </a:r>
            <a:r>
              <a:rPr lang="cs-CZ" sz="2000" dirty="0" smtClean="0"/>
              <a:t> – fialová</a:t>
            </a:r>
          </a:p>
          <a:p>
            <a:r>
              <a:rPr lang="cs-CZ" sz="2000" dirty="0" smtClean="0"/>
              <a:t>Pink – růžová</a:t>
            </a:r>
          </a:p>
          <a:p>
            <a:r>
              <a:rPr lang="cs-CZ" sz="2000" dirty="0" err="1" smtClean="0"/>
              <a:t>Yellow</a:t>
            </a:r>
            <a:r>
              <a:rPr lang="cs-CZ" sz="2000" dirty="0" smtClean="0"/>
              <a:t> – žlutá</a:t>
            </a:r>
          </a:p>
          <a:p>
            <a:r>
              <a:rPr lang="cs-CZ" sz="2000" dirty="0" err="1" smtClean="0"/>
              <a:t>White</a:t>
            </a:r>
            <a:r>
              <a:rPr lang="cs-CZ" sz="2000" dirty="0" smtClean="0"/>
              <a:t> – bílá</a:t>
            </a:r>
          </a:p>
          <a:p>
            <a:r>
              <a:rPr lang="cs-CZ" sz="2000" dirty="0" err="1" smtClean="0"/>
              <a:t>Grey</a:t>
            </a:r>
            <a:r>
              <a:rPr lang="cs-CZ" sz="2000" dirty="0" smtClean="0"/>
              <a:t> – šedá</a:t>
            </a:r>
          </a:p>
          <a:p>
            <a:r>
              <a:rPr lang="cs-CZ" sz="2000" dirty="0" smtClean="0"/>
              <a:t>Black –šedá</a:t>
            </a:r>
          </a:p>
          <a:p>
            <a:r>
              <a:rPr lang="cs-CZ" sz="2000" dirty="0" smtClean="0"/>
              <a:t>Orange </a:t>
            </a:r>
            <a:r>
              <a:rPr lang="cs-CZ" sz="2000" smtClean="0"/>
              <a:t>- oranžová</a:t>
            </a:r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691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29691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228</TotalTime>
  <Words>232</Words>
  <Application>Microsoft Office PowerPoint</Application>
  <PresentationFormat>Předvádění na obrazovce (4:3)</PresentationFormat>
  <Paragraphs>72</Paragraphs>
  <Slides>13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red</vt:lpstr>
      <vt:lpstr>yellow</vt:lpstr>
      <vt:lpstr>white</vt:lpstr>
      <vt:lpstr>blue</vt:lpstr>
      <vt:lpstr>green</vt:lpstr>
      <vt:lpstr>WRONG…</vt:lpstr>
      <vt:lpstr>GREAT……..</vt:lpstr>
      <vt:lpstr>Řešení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 č.1</dc:title>
  <dc:creator>zak</dc:creator>
  <cp:lastModifiedBy>reditel</cp:lastModifiedBy>
  <cp:revision>27</cp:revision>
  <dcterms:created xsi:type="dcterms:W3CDTF">2013-04-15T14:24:17Z</dcterms:created>
  <dcterms:modified xsi:type="dcterms:W3CDTF">2011-12-28T08:02:58Z</dcterms:modified>
</cp:coreProperties>
</file>