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57" r:id="rId16"/>
    <p:sldId id="258" r:id="rId17"/>
    <p:sldId id="259" r:id="rId18"/>
    <p:sldId id="260" r:id="rId19"/>
    <p:sldId id="261" r:id="rId20"/>
    <p:sldId id="262" r:id="rId21"/>
    <p:sldId id="263" r:id="rId22"/>
    <p:sldId id="266" r:id="rId23"/>
    <p:sldId id="26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DA26495-2C62-46BD-A605-84DA5B4D202C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9508A59-F65D-4121-A2EA-049395CC80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341784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VY_32_INOVACE_1C_02_Numbers 1-10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15.4.2013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004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3. ročníku, pro výuku Anglického jazyka – téma NUMBERS 1-10.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 pomocí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/>
              <a:t>spojování slova a číslice.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– 14 : řazení číslic od nejmenší do největší,  správný výběr posune snímek dál, chybný výběr – zopakování snímku. Přiřazení všech výrazů – pochvala.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15-19 : počítání příkladů, hledání výsledku ze tří AJ slov, jen jedno je správné, to posune snímek dál.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 : 15-20 min.  </a:t>
            </a:r>
          </a:p>
        </p:txBody>
      </p:sp>
    </p:spTree>
    <p:extLst>
      <p:ext uri="{BB962C8B-B14F-4D97-AF65-F5344CB8AC3E}">
        <p14:creationId xmlns:p14="http://schemas.microsoft.com/office/powerpoint/2010/main" val="37733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780108"/>
          </a:xfrm>
          <a:solidFill>
            <a:srgbClr val="FFFF00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Numbers</a:t>
            </a: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1 -10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63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47085" y="2037567"/>
            <a:ext cx="846707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5437" y="2045552"/>
            <a:ext cx="875561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two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2067639"/>
            <a:ext cx="1120820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78171" y="2075307"/>
            <a:ext cx="918841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16368" y="2075307"/>
            <a:ext cx="821059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7808" y="5580734"/>
            <a:ext cx="652743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0911" y="5580732"/>
            <a:ext cx="1196161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14761" y="5609982"/>
            <a:ext cx="1075936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79354" y="5580734"/>
            <a:ext cx="930063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76567" y="5598532"/>
            <a:ext cx="764953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7143" y="3621710"/>
            <a:ext cx="8234947" cy="707886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1     2     3    4     5     6      7      8      9      10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1755" y="303039"/>
            <a:ext cx="2531462" cy="461665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číslici a slovo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17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1475656" y="498578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61332"/>
            <a:ext cx="3776996" cy="36933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Seřaď číslice od nejmenší do největší.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17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" action="ppaction://hlinkshowjump?jump=nextslide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" action="ppaction://hlinkshowjump?jump=nextslide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" action="ppaction://hlinkshowjump?jump=nextslide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1475656" y="4941168"/>
            <a:ext cx="1690488" cy="15464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4163596" y="774800"/>
            <a:ext cx="1546472" cy="15116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6444208" y="880726"/>
            <a:ext cx="1474464" cy="154647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469472" y="2924944"/>
            <a:ext cx="1440160" cy="150957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755576" y="2924944"/>
            <a:ext cx="1690488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3419872" y="2924944"/>
            <a:ext cx="1635632" cy="16184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11" name="Zkosené hrany 10">
            <a:hlinkClick r:id="rId2" action="ppaction://hlinksldjump"/>
          </p:cNvPr>
          <p:cNvSpPr/>
          <p:nvPr/>
        </p:nvSpPr>
        <p:spPr>
          <a:xfrm>
            <a:off x="6876256" y="4941168"/>
            <a:ext cx="1678586" cy="163571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2" name="Zkosené hrany 11">
            <a:hlinkClick r:id="rId2" action="ppaction://hlinksldjump"/>
          </p:cNvPr>
          <p:cNvSpPr/>
          <p:nvPr/>
        </p:nvSpPr>
        <p:spPr>
          <a:xfrm>
            <a:off x="5436096" y="2966920"/>
            <a:ext cx="1601328" cy="153452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13" name="Zkosené hrany 12">
            <a:hlinkClick r:id="rId2" action="ppaction://hlinksldjump"/>
          </p:cNvPr>
          <p:cNvSpPr/>
          <p:nvPr/>
        </p:nvSpPr>
        <p:spPr>
          <a:xfrm>
            <a:off x="1855908" y="752385"/>
            <a:ext cx="1707980" cy="165239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4" name="Zkosené hrany 13">
            <a:hlinkClick r:id="rId2" action="ppaction://hlinksldjump"/>
          </p:cNvPr>
          <p:cNvSpPr/>
          <p:nvPr/>
        </p:nvSpPr>
        <p:spPr>
          <a:xfrm>
            <a:off x="4204272" y="4924934"/>
            <a:ext cx="1702464" cy="17453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8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252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5 - 2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kosené hrany 2">
            <a:hlinkClick r:id="rId2" action="ppaction://hlinksldjump"/>
          </p:cNvPr>
          <p:cNvSpPr/>
          <p:nvPr/>
        </p:nvSpPr>
        <p:spPr>
          <a:xfrm>
            <a:off x="1187624" y="3429000"/>
            <a:ext cx="1834504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tree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3851920" y="3429000"/>
            <a:ext cx="180020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three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6513264" y="3429000"/>
            <a:ext cx="1728192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thre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3313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Najdi správně napsaný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821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10 - 2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1187624" y="3429000"/>
            <a:ext cx="1834504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eight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3851920" y="3429000"/>
            <a:ext cx="180020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eigt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6513264" y="3429000"/>
            <a:ext cx="1728192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eght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53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 + 3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1187624" y="3429000"/>
            <a:ext cx="1834504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3851920" y="3429000"/>
            <a:ext cx="180020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foor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513264" y="3429000"/>
            <a:ext cx="1728192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four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4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4 + </a:t>
            </a:r>
            <a:r>
              <a:rPr lang="cs-CZ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1187624" y="3429000"/>
            <a:ext cx="1834504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seven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3851920" y="3429000"/>
            <a:ext cx="180020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sevn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rId2" action="ppaction://hlinksldjump"/>
          </p:cNvPr>
          <p:cNvSpPr/>
          <p:nvPr/>
        </p:nvSpPr>
        <p:spPr>
          <a:xfrm>
            <a:off x="6513264" y="3429000"/>
            <a:ext cx="187516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sewen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74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9 - 7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1187624" y="3429000"/>
            <a:ext cx="1834504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tvo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3851920" y="3429000"/>
            <a:ext cx="1800200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twoo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513264" y="3429000"/>
            <a:ext cx="1728192" cy="17624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two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19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AppData\Local\Microsoft\Windows\Temporary Internet Files\Content.IE5\2KKIAUGT\MC900428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50" y="2516187"/>
            <a:ext cx="19685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8244408" y="551723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</a:t>
            </a:r>
            <a:r>
              <a:rPr lang="cs-CZ" dirty="0" err="1" smtClean="0"/>
              <a:t>rong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3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Right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MYY1NZUS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62" y="2564905"/>
            <a:ext cx="2098675" cy="15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3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/>
              <a:t>One</a:t>
            </a:r>
            <a:r>
              <a:rPr lang="cs-CZ" sz="2000" dirty="0" smtClean="0"/>
              <a:t>, </a:t>
            </a:r>
            <a:r>
              <a:rPr lang="cs-CZ" sz="2000" dirty="0" err="1" smtClean="0"/>
              <a:t>two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, </a:t>
            </a:r>
            <a:r>
              <a:rPr lang="cs-CZ" sz="2000" dirty="0" err="1" smtClean="0"/>
              <a:t>four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, </a:t>
            </a:r>
            <a:r>
              <a:rPr lang="cs-CZ" sz="2000" dirty="0" err="1" smtClean="0"/>
              <a:t>six</a:t>
            </a:r>
            <a:r>
              <a:rPr lang="cs-CZ" sz="2000" dirty="0" smtClean="0"/>
              <a:t>, </a:t>
            </a:r>
            <a:r>
              <a:rPr lang="cs-CZ" sz="2000" dirty="0" err="1" smtClean="0"/>
              <a:t>seven</a:t>
            </a:r>
            <a:r>
              <a:rPr lang="cs-CZ" sz="2000" dirty="0" smtClean="0"/>
              <a:t>, </a:t>
            </a:r>
            <a:r>
              <a:rPr lang="cs-CZ" sz="2000" dirty="0" err="1" smtClean="0"/>
              <a:t>eight</a:t>
            </a:r>
            <a:r>
              <a:rPr lang="cs-CZ" sz="2000" dirty="0" smtClean="0"/>
              <a:t>, </a:t>
            </a:r>
            <a:r>
              <a:rPr lang="cs-CZ" sz="2000" dirty="0" err="1" smtClean="0"/>
              <a:t>nine</a:t>
            </a:r>
            <a:r>
              <a:rPr lang="cs-CZ" sz="2000" dirty="0" smtClean="0"/>
              <a:t>, ten.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1       2         3           4       5      6        7          8         9         10</a:t>
            </a:r>
          </a:p>
          <a:p>
            <a:endParaRPr lang="cs-CZ" sz="2000" dirty="0"/>
          </a:p>
          <a:p>
            <a:r>
              <a:rPr lang="cs-CZ" sz="2000" smtClean="0"/>
              <a:t>Snímek:</a:t>
            </a:r>
          </a:p>
          <a:p>
            <a:r>
              <a:rPr lang="cs-CZ" sz="2000" smtClean="0"/>
              <a:t> </a:t>
            </a:r>
            <a:r>
              <a:rPr lang="cs-CZ" sz="2000" dirty="0" smtClean="0"/>
              <a:t>15-three, 16 – </a:t>
            </a:r>
            <a:r>
              <a:rPr lang="cs-CZ" sz="2000" dirty="0" err="1" smtClean="0"/>
              <a:t>eight</a:t>
            </a:r>
            <a:r>
              <a:rPr lang="cs-CZ" sz="2000" dirty="0" smtClean="0"/>
              <a:t>, 17 – </a:t>
            </a:r>
            <a:r>
              <a:rPr lang="cs-CZ" sz="2000" dirty="0" err="1" smtClean="0"/>
              <a:t>four</a:t>
            </a:r>
            <a:r>
              <a:rPr lang="cs-CZ" sz="2000" dirty="0" smtClean="0"/>
              <a:t>,  18 – </a:t>
            </a:r>
            <a:r>
              <a:rPr lang="cs-CZ" sz="2000" dirty="0" err="1" smtClean="0"/>
              <a:t>seven</a:t>
            </a:r>
            <a:r>
              <a:rPr lang="cs-CZ" sz="2000" dirty="0" smtClean="0"/>
              <a:t>,  19 -  </a:t>
            </a:r>
            <a:r>
              <a:rPr lang="cs-CZ" sz="2000" dirty="0" err="1" smtClean="0"/>
              <a:t>two</a:t>
            </a:r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67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9317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</TotalTime>
  <Words>385</Words>
  <Application>Microsoft Office PowerPoint</Application>
  <PresentationFormat>Předvádění na obrazovce (4:3)</PresentationFormat>
  <Paragraphs>161</Paragraphs>
  <Slides>23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Prezentace aplikace PowerPoint</vt:lpstr>
      <vt:lpstr>Anotace:</vt:lpstr>
      <vt:lpstr>Numbers 1 -10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5 - 2</vt:lpstr>
      <vt:lpstr>10 - 2</vt:lpstr>
      <vt:lpstr>1 + 3</vt:lpstr>
      <vt:lpstr>4 + 3</vt:lpstr>
      <vt:lpstr>9 - 7</vt:lpstr>
      <vt:lpstr>Wrong</vt:lpstr>
      <vt:lpstr>Right </vt:lpstr>
      <vt:lpstr>Řešení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</dc:title>
  <dc:creator>uzivatel</dc:creator>
  <cp:lastModifiedBy>reditel</cp:lastModifiedBy>
  <cp:revision>21</cp:revision>
  <dcterms:created xsi:type="dcterms:W3CDTF">2013-04-15T22:12:43Z</dcterms:created>
  <dcterms:modified xsi:type="dcterms:W3CDTF">2011-12-28T08:03:18Z</dcterms:modified>
</cp:coreProperties>
</file>