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56" r:id="rId3"/>
    <p:sldId id="271" r:id="rId4"/>
    <p:sldId id="272" r:id="rId5"/>
    <p:sldId id="277" r:id="rId6"/>
    <p:sldId id="257" r:id="rId7"/>
    <p:sldId id="276" r:id="rId8"/>
    <p:sldId id="259" r:id="rId9"/>
    <p:sldId id="262" r:id="rId10"/>
    <p:sldId id="263" r:id="rId11"/>
    <p:sldId id="270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B8A0CB-D6B2-416C-A54C-4AFA241F1FA6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0BA51D-94E6-40AE-8BD0-6AAD009AE0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E6197-C262-4F35-B027-952E1F22D3E7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D1742-D92C-44AF-A970-3407A316C2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89897-6A71-4E9D-9E34-3C88F75C1D22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1C8957-D090-431D-BE9C-81919F79D0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F1C22C-D1E5-46AD-91FC-E6D78C80348E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DBDE0-EC5F-4D06-903B-285258DA86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14486-81EE-4514-90EA-4BD547856F6E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BB34E-26DD-49C4-8E19-1E541A787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B258F-A3A8-482E-9E6C-8C614F6015E4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357BCF-123D-4A23-960E-1F8252CAE6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1E8C0-63B3-4FF8-B901-5E6970DB1F13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7F98D7-6B12-4F28-9926-AE3536E8D6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15467D-1192-4B90-AEA8-0C72BF6AF0E5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7658AC-A775-43BF-801C-BA8864B989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5F67C-6205-4097-B76B-DDA98C650157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DB52B-484B-43B5-8B62-1BC00FDFF2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B38747-98BE-4A75-847E-A29AA117E38B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8CA67-1670-4577-ACB3-72D8655179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64D3A-B504-44C7-BEE3-2A8084B6BEB8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1BE7C-A3EE-44E4-946F-9E58FCA42A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6DCAE83-963F-419F-9E4C-5172FB83E663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E4782872-5B42-48B2-9368-9361F155A1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6" r:id="rId3"/>
    <p:sldLayoutId id="2147483693" r:id="rId4"/>
    <p:sldLayoutId id="2147483692" r:id="rId5"/>
    <p:sldLayoutId id="2147483691" r:id="rId6"/>
    <p:sldLayoutId id="2147483690" r:id="rId7"/>
    <p:sldLayoutId id="2147483689" r:id="rId8"/>
    <p:sldLayoutId id="2147483688" r:id="rId9"/>
    <p:sldLayoutId id="2147483687" r:id="rId10"/>
    <p:sldLayoutId id="2147483686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a/ac/Satellite_image_of_Liechtenstein_on_Landsat_7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location_LIE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Mapa_Lichten%C5%A1tejnska.PNG" TargetMode="External"/><Relationship Id="rId4" Type="http://schemas.openxmlformats.org/officeDocument/2006/relationships/hyperlink" Target="http://cs.wikipedia.org/wiki/Soubor:Schlossvaduz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7" Type="http://schemas.openxmlformats.org/officeDocument/2006/relationships/hyperlink" Target="http://office.microsoft.com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652588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Lichtenštejnsko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 </a:t>
            </a:r>
            <a:r>
              <a:rPr lang="cs-CZ" dirty="0"/>
              <a:t>CZ.1.07/1.4.00/21.1504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VY_52_INOVACE_620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Tematický </a:t>
            </a:r>
            <a:r>
              <a:rPr lang="cs-CZ" dirty="0"/>
              <a:t>celek: </a:t>
            </a:r>
            <a:r>
              <a:rPr lang="cs-CZ" dirty="0" smtClean="0"/>
              <a:t>Evropské státy  I.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5094288"/>
            <a:ext cx="7056437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Anotace: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Materiál je určen k využití pro práci s interaktivní tabulí.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Materiál může být využit jako zápis do sešitu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Calibri" pitchFamily="34" charset="0"/>
              </a:rPr>
              <a:t> 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29600" cy="20748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800" dirty="0"/>
              <a:t>Lichtenštejnsko</a:t>
            </a:r>
            <a:br>
              <a:rPr lang="cs-CZ" sz="8800" dirty="0"/>
            </a:br>
            <a:endParaRPr lang="cs-CZ" sz="8800" dirty="0"/>
          </a:p>
        </p:txBody>
      </p:sp>
      <p:pic>
        <p:nvPicPr>
          <p:cNvPr id="14338" name="Picture 2" descr="C:\Users\123P\AppData\Local\Microsoft\Windows\Temporary Internet Files\Content.IE5\K0O7W0UI\MP90036272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2133600"/>
            <a:ext cx="6337300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Soubor:Europe countries map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04813"/>
            <a:ext cx="7488237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rope location LIE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47625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Soubor:Mapa Lichtenštejnsk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76463" y="908050"/>
            <a:ext cx="4895850" cy="5300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1843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</a:t>
            </a:r>
            <a:r>
              <a:rPr lang="cs-CZ" dirty="0" smtClean="0"/>
              <a:t>město - </a:t>
            </a:r>
            <a:r>
              <a:rPr lang="cs-CZ" dirty="0" smtClean="0"/>
              <a:t>Vaduz</a:t>
            </a:r>
          </a:p>
          <a:p>
            <a:r>
              <a:rPr lang="cs-CZ" dirty="0" smtClean="0"/>
              <a:t>Počet </a:t>
            </a:r>
            <a:r>
              <a:rPr lang="cs-CZ" dirty="0" smtClean="0"/>
              <a:t>obyvatel -  </a:t>
            </a:r>
            <a:r>
              <a:rPr lang="cs-CZ" dirty="0" smtClean="0"/>
              <a:t>35 000</a:t>
            </a:r>
          </a:p>
          <a:p>
            <a:r>
              <a:rPr lang="cs-CZ" dirty="0" smtClean="0"/>
              <a:t>Státní zřízení – konstituční monarchie</a:t>
            </a:r>
          </a:p>
          <a:p>
            <a:r>
              <a:rPr lang="cs-CZ" dirty="0" smtClean="0"/>
              <a:t>Jazyk -  </a:t>
            </a:r>
            <a:r>
              <a:rPr lang="cs-CZ" dirty="0" smtClean="0"/>
              <a:t>švýcarský frank</a:t>
            </a:r>
          </a:p>
          <a:p>
            <a:r>
              <a:rPr lang="cs-CZ" dirty="0" smtClean="0"/>
              <a:t>Měna - </a:t>
            </a:r>
            <a:r>
              <a:rPr lang="cs-CZ" dirty="0" smtClean="0"/>
              <a:t>němčina</a:t>
            </a:r>
          </a:p>
          <a:p>
            <a:r>
              <a:rPr lang="cs-CZ" dirty="0" smtClean="0"/>
              <a:t>Další velká </a:t>
            </a:r>
            <a:r>
              <a:rPr lang="cs-CZ" dirty="0" smtClean="0"/>
              <a:t>města - </a:t>
            </a:r>
            <a:r>
              <a:rPr lang="cs-CZ" dirty="0" err="1" smtClean="0"/>
              <a:t>Mauren</a:t>
            </a:r>
            <a:r>
              <a:rPr lang="cs-CZ" dirty="0" smtClean="0"/>
              <a:t>, </a:t>
            </a:r>
            <a:r>
              <a:rPr lang="cs-CZ" dirty="0" err="1" smtClean="0"/>
              <a:t>Schaan</a:t>
            </a:r>
            <a:r>
              <a:rPr lang="cs-CZ" dirty="0" smtClean="0"/>
              <a:t>,…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Vaduz</a:t>
            </a:r>
            <a:endParaRPr lang="cs-CZ" dirty="0"/>
          </a:p>
        </p:txBody>
      </p:sp>
      <p:pic>
        <p:nvPicPr>
          <p:cNvPr id="19458" name="Picture 2" descr="Soubor:Schlossvaduz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341438"/>
            <a:ext cx="7620000" cy="506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11588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200" b="1" smtClean="0"/>
              <a:t>Lichtenštejnsko</a:t>
            </a:r>
            <a:r>
              <a:rPr lang="cs-CZ" sz="2200" smtClean="0"/>
              <a:t> je jeden z nejmenších států Evropy, leží na svazích Alp (pohoří Rätikon) a v údolí Rýna. </a:t>
            </a:r>
          </a:p>
          <a:p>
            <a:pPr>
              <a:lnSpc>
                <a:spcPct val="90000"/>
              </a:lnSpc>
            </a:pPr>
            <a:endParaRPr lang="cs-CZ" sz="2200" smtClean="0"/>
          </a:p>
          <a:p>
            <a:pPr>
              <a:lnSpc>
                <a:spcPct val="90000"/>
              </a:lnSpc>
            </a:pPr>
            <a:r>
              <a:rPr lang="cs-CZ" sz="2200" smtClean="0"/>
              <a:t> Rozlohu 160 km² tvoří lesy 41%, louky, pole a pastviny 34%, neproduktivní plochy 15%, zastavěné plochy 10%.</a:t>
            </a:r>
          </a:p>
          <a:p>
            <a:pPr>
              <a:lnSpc>
                <a:spcPct val="90000"/>
              </a:lnSpc>
            </a:pPr>
            <a:r>
              <a:rPr lang="cs-CZ" sz="2200" smtClean="0"/>
              <a:t> Nejvyšším bodem země je Grauspitz.</a:t>
            </a:r>
          </a:p>
          <a:p>
            <a:pPr>
              <a:lnSpc>
                <a:spcPct val="90000"/>
              </a:lnSpc>
            </a:pPr>
            <a:endParaRPr lang="cs-CZ" sz="2200" smtClean="0"/>
          </a:p>
          <a:p>
            <a:pPr>
              <a:lnSpc>
                <a:spcPct val="90000"/>
              </a:lnSpc>
            </a:pPr>
            <a:r>
              <a:rPr lang="cs-CZ" sz="2200" smtClean="0"/>
              <a:t>Mírné klima. Průměrná roční teplota je 10,2 °C, nejteplejší měsíce jsou červen, červenec a srpen. </a:t>
            </a:r>
          </a:p>
          <a:p>
            <a:pPr>
              <a:lnSpc>
                <a:spcPct val="90000"/>
              </a:lnSpc>
            </a:pPr>
            <a:endParaRPr lang="cs-CZ" sz="2200" smtClean="0"/>
          </a:p>
          <a:p>
            <a:pPr>
              <a:lnSpc>
                <a:spcPct val="90000"/>
              </a:lnSpc>
            </a:pPr>
            <a:endParaRPr lang="cs-CZ" sz="2200" smtClean="0"/>
          </a:p>
          <a:p>
            <a:pPr>
              <a:lnSpc>
                <a:spcPct val="90000"/>
              </a:lnSpc>
            </a:pPr>
            <a:endParaRPr lang="cs-CZ" sz="2200" smtClean="0"/>
          </a:p>
        </p:txBody>
      </p:sp>
      <p:sp>
        <p:nvSpPr>
          <p:cNvPr id="20484" name="AutoShape 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2916238" y="5373688"/>
            <a:ext cx="4176712" cy="898525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/>
              <a:t>Satelitní pohled na </a:t>
            </a:r>
            <a:r>
              <a:rPr lang="cs-CZ" dirty="0" err="1" smtClean="0"/>
              <a:t>Lichtenštejsko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765175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Obyvatelstvo + Náboženství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34 % </a:t>
            </a:r>
            <a:r>
              <a:rPr lang="cs-CZ" dirty="0" smtClean="0"/>
              <a:t>cizinců - Švýcaři, Lichtenštejňané, Rakušané, Němci,…..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75 </a:t>
            </a:r>
            <a:r>
              <a:rPr lang="cs-CZ" dirty="0" smtClean="0"/>
              <a:t>% </a:t>
            </a:r>
            <a:r>
              <a:rPr lang="cs-CZ" dirty="0" smtClean="0"/>
              <a:t>římskokatolická církev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ýroba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: léků a zubních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protéz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/>
            </a:r>
            <a:b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Zemědělství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: ovoce, brambory, pšenice, kukuřice, tabák, vinice (na horských svazích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Chov dobytka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SAN, </a:t>
            </a:r>
            <a:r>
              <a:rPr lang="cs-CZ" sz="20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Jose:Europe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countries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map cs.png </a:t>
            </a:r>
            <a:r>
              <a:rPr lang="cs-CZ" sz="20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[online]. 1.8.2011 18:26:54 [cit. 2011-08-01]. Dostupný z WWW: &lt; 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2"/>
              </a:rPr>
              <a:t>http://cs.wikipedia.org/wiki/Soubor:Europe_countries_map_cs.png</a:t>
            </a:r>
            <a:r>
              <a:rPr lang="cs-CZ" sz="20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&gt;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LIUZZO, </a:t>
            </a:r>
            <a:r>
              <a:rPr lang="cs-CZ" sz="20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David:</a:t>
            </a:r>
            <a:r>
              <a:rPr lang="cs-CZ" sz="2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Europe</a:t>
            </a:r>
            <a: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location</a:t>
            </a:r>
            <a: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LIE.png</a:t>
            </a:r>
            <a: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cs.png </a:t>
            </a:r>
            <a:r>
              <a:rPr lang="cs-CZ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[online]. 1.8.2011 </a:t>
            </a:r>
            <a:r>
              <a:rPr lang="cs-CZ" sz="20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18:29:31 </a:t>
            </a:r>
            <a:r>
              <a:rPr lang="cs-CZ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[cit. 2011-08-01]. Dostupný z WWW: </a:t>
            </a:r>
            <a:r>
              <a:rPr lang="cs-CZ" sz="20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&lt;</a:t>
            </a:r>
            <a: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  <a:hlinkClick r:id="rId3"/>
              </a:rPr>
              <a:t> http://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3"/>
              </a:rPr>
              <a:t>cs.wikipedia.org/wiki/</a:t>
            </a:r>
            <a:r>
              <a:rPr lang="cs-CZ" sz="2000" dirty="0" err="1" smtClean="0">
                <a:solidFill>
                  <a:schemeClr val="tx1">
                    <a:lumMod val="50000"/>
                    <a:lumOff val="50000"/>
                  </a:schemeClr>
                </a:solidFill>
                <a:hlinkClick r:id="rId3"/>
              </a:rPr>
              <a:t>Soubor:Europe_location_LIE.png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&gt;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GREDENBERG,Michael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:</a:t>
            </a:r>
            <a: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Schlossvaduz.jpg</a:t>
            </a:r>
            <a:r>
              <a:rPr lang="cs-CZ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[online]. 1.8.2011 </a:t>
            </a:r>
            <a:r>
              <a:rPr lang="cs-CZ" sz="20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18:32:12 </a:t>
            </a:r>
            <a:r>
              <a:rPr lang="cs-CZ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[cit. 2011-08-01]. Dostupný z WWW: &lt; </a:t>
            </a:r>
            <a: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  <a:hlinkClick r:id="rId4"/>
              </a:rPr>
              <a:t>http://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4"/>
              </a:rPr>
              <a:t>cs.wikipedia.org/wiki/</a:t>
            </a:r>
            <a:r>
              <a:rPr lang="cs-CZ" sz="2000" dirty="0" err="1" smtClean="0">
                <a:solidFill>
                  <a:schemeClr val="tx1">
                    <a:lumMod val="50000"/>
                    <a:lumOff val="50000"/>
                  </a:schemeClr>
                </a:solidFill>
                <a:hlinkClick r:id="rId4"/>
              </a:rPr>
              <a:t>Soubor:Schlossvaduz.jpg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&gt;.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STS </a:t>
            </a:r>
            <a:r>
              <a:rPr lang="cs-CZ" sz="20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Chvojkovice-Brod:</a:t>
            </a:r>
            <a:r>
              <a:rPr lang="cs-CZ" sz="2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Mapa</a:t>
            </a:r>
            <a: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Lichtenštejnska.PNG</a:t>
            </a:r>
            <a:r>
              <a:rPr lang="cs-CZ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[online]. 1.8.2011 </a:t>
            </a:r>
            <a:r>
              <a:rPr lang="cs-CZ" sz="20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19:14:22 </a:t>
            </a:r>
            <a:r>
              <a:rPr lang="cs-CZ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[cit. 2011-08-01]. Dostupný z WWW: </a:t>
            </a:r>
            <a:r>
              <a:rPr lang="cs-CZ" sz="20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&lt;</a:t>
            </a:r>
            <a: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  <a:hlinkClick r:id="rId5"/>
              </a:rPr>
              <a:t> http://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5"/>
              </a:rPr>
              <a:t>cs.wikipedia.org/wiki/Soubor:Mapa_Lichten%C5%A1tejnska.PNG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&gt;.</a:t>
            </a:r>
            <a:r>
              <a:rPr lang="cs-CZ" sz="20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 lang="cs-CZ" sz="2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http://cs.tixik.com/</a:t>
            </a:r>
            <a:endParaRPr lang="cs-CZ" smtClean="0"/>
          </a:p>
          <a:p>
            <a:r>
              <a:rPr lang="cs-CZ" smtClean="0">
                <a:hlinkClick r:id="rId3"/>
              </a:rPr>
              <a:t>http://www.google.cz</a:t>
            </a:r>
            <a:endParaRPr lang="cs-CZ" smtClean="0"/>
          </a:p>
          <a:p>
            <a:r>
              <a:rPr lang="cs-CZ" smtClean="0">
                <a:hlinkClick r:id="rId4"/>
              </a:rPr>
              <a:t>http://cs.wikipedia.org/wiki/Hlavn%C3%AD_strana</a:t>
            </a:r>
            <a:endParaRPr lang="cs-CZ" smtClean="0"/>
          </a:p>
          <a:p>
            <a:r>
              <a:rPr lang="cs-CZ" smtClean="0">
                <a:hlinkClick r:id="rId5"/>
              </a:rPr>
              <a:t>http://www.zemepis.com/</a:t>
            </a:r>
            <a:endParaRPr lang="cs-CZ" smtClean="0"/>
          </a:p>
          <a:p>
            <a:r>
              <a:rPr lang="cs-CZ" smtClean="0">
                <a:hlinkClick r:id="rId6"/>
              </a:rPr>
              <a:t>http://referaty.cz/</a:t>
            </a:r>
            <a:endParaRPr lang="cs-CZ" smtClean="0"/>
          </a:p>
          <a:p>
            <a:r>
              <a:rPr lang="cs-CZ" smtClean="0">
                <a:hlinkClick r:id="rId7"/>
              </a:rPr>
              <a:t>http://office.microsoft.com</a:t>
            </a:r>
            <a:r>
              <a:rPr lang="cs-CZ" smtClean="0"/>
              <a:t>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708</TotalTime>
  <Words>194</Words>
  <Application>Microsoft Office PowerPoint</Application>
  <PresentationFormat>Předvádění na obrazovce (4:3)</PresentationFormat>
  <Paragraphs>60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Lichtenštejnsko</vt:lpstr>
      <vt:lpstr>Lichtenštejnsko </vt:lpstr>
      <vt:lpstr>Prezentace aplikace PowerPoint</vt:lpstr>
      <vt:lpstr>Prezentace aplikace PowerPoint</vt:lpstr>
      <vt:lpstr>Prezentace aplikace PowerPoint</vt:lpstr>
      <vt:lpstr>Základní informace</vt:lpstr>
      <vt:lpstr>Vaduz</vt:lpstr>
      <vt:lpstr>Povrch</vt:lpstr>
      <vt:lpstr>Obyvatelstvo + Náboženství</vt:lpstr>
      <vt:lpstr>Hospodářství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Lucky</dc:creator>
  <cp:lastModifiedBy>Martin Králík</cp:lastModifiedBy>
  <cp:revision>19</cp:revision>
  <dcterms:created xsi:type="dcterms:W3CDTF">2011-07-27T13:57:59Z</dcterms:created>
  <dcterms:modified xsi:type="dcterms:W3CDTF">2012-03-17T10:37:33Z</dcterms:modified>
</cp:coreProperties>
</file>