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8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B3F846-75D8-47E1-9137-53AA2751E69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438EE9E-D30A-44DF-A7F0-085045804C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0960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8.4. 2013</a:t>
            </a:r>
            <a:endParaRPr lang="cs-CZ" sz="18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– Velká pětka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ke </a:t>
            </a:r>
            <a:r>
              <a:rPr lang="cs-CZ" sz="1800" b="1" dirty="0"/>
              <a:t>z</a:t>
            </a:r>
            <a:r>
              <a:rPr lang="cs-CZ" sz="1800" b="1" dirty="0" smtClean="0"/>
              <a:t>pestření výuky o živočišstvu Afriky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2615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296143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VELKÁ AFRICKÁ PĚTKA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16832"/>
            <a:ext cx="7704856" cy="43204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/>
              </a:rPr>
              <a:t>Velká pětka </a:t>
            </a:r>
            <a:r>
              <a:rPr lang="cs-CZ" b="1" dirty="0" smtClean="0">
                <a:effectLst/>
              </a:rPr>
              <a:t>je označení pěti nebezpečných afrických zvířat, které používají lovečtí průvodci na safari a profesionální lovci. Patří k nim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slon africký, lev , nosorožec dvourohý,  buvol africký a levhart skvrnitý</a:t>
            </a:r>
            <a:r>
              <a:rPr lang="cs-CZ" b="1" dirty="0" smtClean="0">
                <a:effectLst/>
              </a:rPr>
              <a:t>. Nejvíce smrtelných útoků ze všech divokých zvířat mají v Africe na svědomí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hroši a buvoli</a:t>
            </a:r>
            <a:r>
              <a:rPr lang="cs-CZ" b="1" dirty="0" smtClean="0">
                <a:effectLst/>
              </a:rPr>
              <a:t>, méně sloni, lvi a nosorožci.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1172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VELKÁ AFRICKÁ PĚTKA</a:t>
            </a:r>
            <a:endParaRPr lang="cs-CZ" sz="6600" b="1" dirty="0">
              <a:solidFill>
                <a:srgbClr val="C00000"/>
              </a:solidFill>
            </a:endParaRPr>
          </a:p>
        </p:txBody>
      </p:sp>
      <p:pic>
        <p:nvPicPr>
          <p:cNvPr id="1028" name="Picture 4" descr="C:\Users\f.bret\AppData\Local\Microsoft\Windows\Temporary Internet Files\Content.IE5\4089IHS4\MC90032648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0611" y="1388703"/>
            <a:ext cx="2376264" cy="276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VGI2URH4\MC9000299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50846" y="1700808"/>
            <a:ext cx="349145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.bret\AppData\Local\Microsoft\Windows\Temporary Internet Files\Content.IE5\MWZYCJRL\MC900337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4149080"/>
            <a:ext cx="352267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.bret\AppData\Local\Microsoft\Windows\Temporary Internet Files\Content.IE5\MWZYCJRL\MC900332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11624"/>
            <a:ext cx="3096343" cy="212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.bret\AppData\Local\Microsoft\Windows\Temporary Internet Files\Content.IE5\MWZYCJRL\MC9003323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56792"/>
            <a:ext cx="285262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606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445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</TotalTime>
  <Words>153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Snímek 1</vt:lpstr>
      <vt:lpstr>Snímek 2</vt:lpstr>
      <vt:lpstr>VELKÁ AFRICKÁ PĚTKA</vt:lpstr>
      <vt:lpstr>VELKÁ AFRICKÁ PĚTKA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4</cp:revision>
  <dcterms:created xsi:type="dcterms:W3CDTF">2013-08-12T18:47:54Z</dcterms:created>
  <dcterms:modified xsi:type="dcterms:W3CDTF">2013-08-27T14:45:32Z</dcterms:modified>
</cp:coreProperties>
</file>