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2" r:id="rId2"/>
    <p:sldId id="263" r:id="rId3"/>
    <p:sldId id="256" r:id="rId4"/>
    <p:sldId id="257" r:id="rId5"/>
    <p:sldId id="258" r:id="rId6"/>
    <p:sldId id="259" r:id="rId7"/>
    <p:sldId id="260" r:id="rId8"/>
    <p:sldId id="261" r:id="rId9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588" autoAdjust="0"/>
    <p:restoredTop sz="94671" autoAdjust="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24" y="0"/>
    </p:cViewPr>
  </p:outlin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viewProps" Target="viewProps.xml"/><Relationship Id="rId5" Type="http://schemas.openxmlformats.org/officeDocument/2006/relationships/slide" Target="slides/slide4.xml"/><Relationship Id="rId10" Type="http://schemas.openxmlformats.org/officeDocument/2006/relationships/presProps" Target="presProps.xml"/><Relationship Id="rId4" Type="http://schemas.openxmlformats.org/officeDocument/2006/relationships/slide" Target="slides/slide3.xml"/><Relationship Id="rId9" Type="http://schemas.openxmlformats.org/officeDocument/2006/relationships/slide" Target="slides/slide8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F6D2-5F94-4152-A86D-F0295B4DF0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4A89-B50C-409B-B9FA-45D7302AD5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50233855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F6D2-5F94-4152-A86D-F0295B4DF0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4A89-B50C-409B-B9FA-45D7302AD5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84499312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F6D2-5F94-4152-A86D-F0295B4DF0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4A89-B50C-409B-B9FA-45D7302AD5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694691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F6D2-5F94-4152-A86D-F0295B4DF0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4A89-B50C-409B-B9FA-45D7302AD5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06254194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F6D2-5F94-4152-A86D-F0295B4DF0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4A89-B50C-409B-B9FA-45D7302AD5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14642089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F6D2-5F94-4152-A86D-F0295B4DF0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4A89-B50C-409B-B9FA-45D7302AD5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04639013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F6D2-5F94-4152-A86D-F0295B4DF0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4A89-B50C-409B-B9FA-45D7302AD5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5857517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F6D2-5F94-4152-A86D-F0295B4DF0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4A89-B50C-409B-B9FA-45D7302AD5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68556978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F6D2-5F94-4152-A86D-F0295B4DF0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4A89-B50C-409B-B9FA-45D7302AD5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34588474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F6D2-5F94-4152-A86D-F0295B4DF0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4A89-B50C-409B-B9FA-45D7302AD5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2084575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EE4F6D2-5F94-4152-A86D-F0295B4DF0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8844A89-B50C-409B-B9FA-45D7302AD5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9529544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EE4F6D2-5F94-4152-A86D-F0295B4DF049}" type="datetimeFigureOut">
              <a:rPr lang="cs-CZ" smtClean="0"/>
              <a:pPr/>
              <a:t>27.8.2013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8844A89-B50C-409B-B9FA-45D7302AD50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115957778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4.pn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wmf"/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7.wmf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wmf"/><Relationship Id="rId4" Type="http://schemas.openxmlformats.org/officeDocument/2006/relationships/image" Target="../media/image10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6.wmf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3"/>
          <p:cNvSpPr>
            <a:spLocks noGrp="1" noChangeArrowheads="1"/>
          </p:cNvSpPr>
          <p:nvPr>
            <p:ph type="subTitle" idx="1"/>
          </p:nvPr>
        </p:nvSpPr>
        <p:spPr>
          <a:xfrm>
            <a:off x="812800" y="4292600"/>
            <a:ext cx="7951788" cy="1800225"/>
          </a:xfrm>
        </p:spPr>
        <p:txBody>
          <a:bodyPr/>
          <a:lstStyle/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VÝUKOVÝ MATERIÁL ZPRACOVANÝ V RÁMCI PROJEKTU 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MODERNÍ ŠKOLA</a:t>
            </a:r>
          </a:p>
          <a:p>
            <a:pPr eaLnBrk="1" hangingPunct="1"/>
            <a:r>
              <a:rPr lang="cs-CZ" sz="1800" smtClean="0">
                <a:solidFill>
                  <a:schemeClr val="tx1"/>
                </a:solidFill>
              </a:rPr>
              <a:t>Registrační číslo projektu: CZ.1.07/1.400/21.3095</a:t>
            </a:r>
          </a:p>
        </p:txBody>
      </p:sp>
      <p:pic>
        <p:nvPicPr>
          <p:cNvPr id="2051" name="Picture 4" descr="škola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 b="16722"/>
          <a:stretch>
            <a:fillRect/>
          </a:stretch>
        </p:blipFill>
        <p:spPr bwMode="auto">
          <a:xfrm>
            <a:off x="5076825" y="2349500"/>
            <a:ext cx="2447925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2" name="Picture 6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692275" y="2276475"/>
            <a:ext cx="2087563" cy="1296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053" name="Rectangle 9"/>
          <p:cNvSpPr>
            <a:spLocks noChangeArrowheads="1"/>
          </p:cNvSpPr>
          <p:nvPr/>
        </p:nvSpPr>
        <p:spPr bwMode="auto">
          <a:xfrm>
            <a:off x="179388" y="2908300"/>
            <a:ext cx="184150" cy="3206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 bIns="0" anchor="ctr">
            <a:spAutoFit/>
          </a:bodyPr>
          <a:lstStyle/>
          <a:p>
            <a:endParaRPr lang="cs-CZ"/>
          </a:p>
        </p:txBody>
      </p:sp>
      <p:sp>
        <p:nvSpPr>
          <p:cNvPr id="2054" name="Rectangle 10"/>
          <p:cNvSpPr>
            <a:spLocks noChangeArrowheads="1"/>
          </p:cNvSpPr>
          <p:nvPr/>
        </p:nvSpPr>
        <p:spPr bwMode="auto">
          <a:xfrm>
            <a:off x="1692275" y="1552575"/>
            <a:ext cx="6192838" cy="777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bIns="0" anchor="ctr">
            <a:spAutoFit/>
          </a:bodyPr>
          <a:lstStyle/>
          <a:p>
            <a:pPr algn="ctr"/>
            <a:r>
              <a:rPr lang="cs-CZ" b="1">
                <a:solidFill>
                  <a:srgbClr val="000000"/>
                </a:solidFill>
                <a:cs typeface="Arial" charset="0"/>
              </a:rPr>
              <a:t> </a:t>
            </a:r>
            <a:r>
              <a:rPr lang="cs-CZ" sz="1600" b="1">
                <a:solidFill>
                  <a:srgbClr val="000000"/>
                </a:solidFill>
                <a:cs typeface="Arial" charset="0"/>
              </a:rPr>
              <a:t>ZÁKLADNÍ ŠKOLA ÚSTÍ NAD LABEM, HLAVNÍ 193, 403 31</a:t>
            </a:r>
            <a:endParaRPr lang="cs-CZ" sz="1400" b="1">
              <a:solidFill>
                <a:srgbClr val="000000"/>
              </a:solidFill>
              <a:cs typeface="Arial" charset="0"/>
            </a:endParaRPr>
          </a:p>
          <a:p>
            <a:pPr algn="ctr" eaLnBrk="0" hangingPunct="0"/>
            <a:r>
              <a:rPr lang="cs-CZ" sz="1200" b="1">
                <a:solidFill>
                  <a:srgbClr val="999999"/>
                </a:solidFill>
                <a:cs typeface="Arial" charset="0"/>
              </a:rPr>
              <a:t>Tel.:472731819, 472731253 Tel.řed./fax:472731480, e-mail:skola@zsmojzir.cz</a:t>
            </a:r>
            <a:endParaRPr lang="cs-CZ" sz="1400">
              <a:solidFill>
                <a:srgbClr val="999999"/>
              </a:solidFill>
              <a:cs typeface="Arial" charset="0"/>
            </a:endParaRPr>
          </a:p>
          <a:p>
            <a:pPr eaLnBrk="0" hangingPunct="0"/>
            <a:endParaRPr lang="cs-CZ"/>
          </a:p>
        </p:txBody>
      </p:sp>
      <p:pic>
        <p:nvPicPr>
          <p:cNvPr id="2055" name="Picture 10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056" name="Obrázek 10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57313" y="1643063"/>
            <a:ext cx="676275" cy="4095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355256398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algn="ctr" eaLnBrk="1" hangingPunct="1">
              <a:buFontTx/>
              <a:buNone/>
            </a:pPr>
            <a:r>
              <a:rPr lang="cs-CZ" sz="2000" dirty="0" smtClean="0"/>
              <a:t>Číslo klíčové aktivity: III/2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Název klíčové aktivity: </a:t>
            </a:r>
          </a:p>
          <a:p>
            <a:pPr algn="ctr" eaLnBrk="1" hangingPunct="1">
              <a:buFontTx/>
              <a:buNone/>
            </a:pPr>
            <a:r>
              <a:rPr lang="cs-CZ" sz="2000" dirty="0" smtClean="0"/>
              <a:t>Inovace a zkvalitnění výuky prostřednictvím ICT</a:t>
            </a:r>
          </a:p>
          <a:p>
            <a:pPr algn="ctr" eaLnBrk="1" hangingPunct="1">
              <a:buFontTx/>
              <a:buNone/>
            </a:pPr>
            <a:r>
              <a:rPr lang="cs-CZ" sz="1800" dirty="0" smtClean="0"/>
              <a:t> 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Autor</a:t>
            </a:r>
            <a:r>
              <a:rPr lang="cs-CZ" sz="1800" b="1" dirty="0" smtClean="0">
                <a:latin typeface="Arial" charset="0"/>
              </a:rPr>
              <a:t>: Mgr. František </a:t>
            </a:r>
            <a:r>
              <a:rPr lang="cs-CZ" sz="1800" b="1" dirty="0" err="1" smtClean="0">
                <a:latin typeface="Arial" charset="0"/>
              </a:rPr>
              <a:t>Bret</a:t>
            </a:r>
            <a:endParaRPr lang="cs-CZ" sz="1800" dirty="0" smtClean="0">
              <a:latin typeface="Arial" charset="0"/>
            </a:endParaRP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Vytvořeno:  14.4. 2013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Ročník: 6.</a:t>
            </a:r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Vzdělávací oblast: Zeměpis – Afrika – Přírodní zdroje </a:t>
            </a:r>
            <a:r>
              <a:rPr lang="cs-CZ" sz="1800" b="1" dirty="0"/>
              <a:t>A</a:t>
            </a:r>
            <a:r>
              <a:rPr lang="cs-CZ" sz="1800" b="1" dirty="0" smtClean="0"/>
              <a:t>friky</a:t>
            </a:r>
            <a:endParaRPr lang="cs-CZ" sz="1800" dirty="0" smtClean="0"/>
          </a:p>
          <a:p>
            <a:pPr eaLnBrk="1" hangingPunct="1">
              <a:buFont typeface="Arial" charset="0"/>
              <a:buNone/>
            </a:pPr>
            <a:r>
              <a:rPr lang="cs-CZ" sz="1800" b="1" dirty="0" smtClean="0"/>
              <a:t>Anotace: Slouží k výkladu učiva o přírodních zdrojích Afriky</a:t>
            </a:r>
            <a:endParaRPr lang="cs-CZ" sz="1800" dirty="0" smtClean="0"/>
          </a:p>
        </p:txBody>
      </p:sp>
      <p:pic>
        <p:nvPicPr>
          <p:cNvPr id="3075" name="Picture 5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333500" y="0"/>
            <a:ext cx="6477000" cy="15843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xmlns="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xmlns="" val="9445790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476673"/>
            <a:ext cx="7772400" cy="1224135"/>
          </a:xfrm>
        </p:spPr>
        <p:txBody>
          <a:bodyPr>
            <a:no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PŘÍRODNÍ ZDROJE AFRIKY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755576" y="1700808"/>
            <a:ext cx="7848872" cy="4680520"/>
          </a:xfrm>
        </p:spPr>
        <p:txBody>
          <a:bodyPr/>
          <a:lstStyle/>
          <a:p>
            <a:r>
              <a:rPr lang="cs-CZ" sz="4400" b="1" dirty="0" smtClean="0">
                <a:solidFill>
                  <a:srgbClr val="0070C0"/>
                </a:solidFill>
              </a:rPr>
              <a:t>ZNAČNÉ PŘÍRODNÍ ZDROJE:</a:t>
            </a:r>
          </a:p>
          <a:p>
            <a:r>
              <a:rPr lang="cs-CZ" sz="3600" b="1" dirty="0" smtClean="0">
                <a:solidFill>
                  <a:srgbClr val="00B0F0"/>
                </a:solidFill>
              </a:rPr>
              <a:t>NEROSTNÉ SUROVINY</a:t>
            </a:r>
          </a:p>
          <a:p>
            <a:r>
              <a:rPr lang="cs-CZ" sz="3600" b="1" dirty="0" smtClean="0">
                <a:solidFill>
                  <a:srgbClr val="00B0F0"/>
                </a:solidFill>
              </a:rPr>
              <a:t>VODNÍ ENERGIE</a:t>
            </a:r>
          </a:p>
          <a:p>
            <a:r>
              <a:rPr lang="cs-CZ" sz="3600" b="1" dirty="0" smtClean="0">
                <a:solidFill>
                  <a:srgbClr val="00B0F0"/>
                </a:solidFill>
              </a:rPr>
              <a:t>VELKÉ ZÁSOBY DŘEVA</a:t>
            </a:r>
            <a:endParaRPr lang="cs-CZ" sz="3600" b="1" dirty="0">
              <a:solidFill>
                <a:srgbClr val="00B0F0"/>
              </a:solidFill>
            </a:endParaRPr>
          </a:p>
        </p:txBody>
      </p:sp>
      <p:pic>
        <p:nvPicPr>
          <p:cNvPr id="1027" name="Picture 3" descr="C:\Users\f.bret\AppData\Local\Microsoft\Windows\Temporary Internet Files\Content.IE5\K7D60H8B\MC900310266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148064" y="4526981"/>
            <a:ext cx="3719345" cy="215702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f.bret\AppData\Local\Microsoft\Windows\Temporary Internet Files\Content.IE5\MWZYCJRL\MC900408168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1870" y="2420888"/>
            <a:ext cx="2380382" cy="19850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Users\f.bret\AppData\Local\Microsoft\Windows\Temporary Internet Files\Content.IE5\MWZYCJRL\MC900016701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63688" y="4878203"/>
            <a:ext cx="2217494" cy="18058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5597744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102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5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6" dur="5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7" dur="5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NEROSTNÉ SUROVINY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ROPA A ZEMNÍ PLYN V SEVERNÍ AFRICE </a:t>
            </a:r>
            <a:r>
              <a:rPr lang="cs-CZ" b="1" dirty="0" smtClean="0"/>
              <a:t>                       A </a:t>
            </a:r>
            <a:r>
              <a:rPr lang="cs-CZ" b="1" dirty="0" smtClean="0"/>
              <a:t>U GUINEJSKÉHO ZÁLIVU</a:t>
            </a:r>
          </a:p>
          <a:p>
            <a:r>
              <a:rPr lang="cs-CZ" b="1" dirty="0" smtClean="0"/>
              <a:t>V JIŽNÍ AFRICE (PŘEDEVŠÍM MĚDĚNÝ PÁS) DIAMANTY, ZLATO, RUDY – ŽELEZO, MĚĎ, URAN…, UHLÍ…</a:t>
            </a:r>
          </a:p>
          <a:p>
            <a:r>
              <a:rPr lang="cs-CZ" b="1" dirty="0" smtClean="0"/>
              <a:t>FOSFÁTY V SEVERNÍ AFRICE – HNOJIVA </a:t>
            </a:r>
          </a:p>
        </p:txBody>
      </p:sp>
      <p:pic>
        <p:nvPicPr>
          <p:cNvPr id="2050" name="Picture 2" descr="C:\Users\f.bret\AppData\Local\Microsoft\Windows\Temporary Internet Files\Content.IE5\VGI2URH4\MC90031969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79512" y="4799013"/>
            <a:ext cx="1771650" cy="182086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1" name="Picture 3" descr="C:\Users\f.bret\AppData\Local\Microsoft\Windows\Temporary Internet Files\Content.IE5\4089IHS4\MC900441702[1].pn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339752" y="4337844"/>
            <a:ext cx="2743200" cy="27432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2" name="Picture 4" descr="C:\Users\f.bret\AppData\Local\Microsoft\Windows\Temporary Internet Files\Content.IE5\MWZYCJRL\MC900433919[1].pn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253038" y="4892675"/>
            <a:ext cx="1714500" cy="17145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2053" name="Picture 5" descr="C:\Users\f.bret\AppData\Local\Microsoft\Windows\Temporary Internet Files\Content.IE5\VGI2URH4\MC90033419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7237413" y="4675188"/>
            <a:ext cx="1735137" cy="18161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373462694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6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205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205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205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9" dur="500"/>
                                        <p:tgtEl>
                                          <p:spTgt spid="20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4" dur="500"/>
                                        <p:tgtEl>
                                          <p:spTgt spid="20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b="1" dirty="0" smtClean="0">
                <a:solidFill>
                  <a:srgbClr val="7030A0"/>
                </a:solidFill>
              </a:rPr>
              <a:t>VODNÍ ENERGIE</a:t>
            </a:r>
            <a:endParaRPr lang="cs-CZ" sz="54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VELKÉ A VODNÉ ŘEKY TROPICKÉHO VLHKÉHO PÁSMA</a:t>
            </a:r>
          </a:p>
          <a:p>
            <a:r>
              <a:rPr lang="cs-CZ" b="1" dirty="0" smtClean="0"/>
              <a:t>ASUÁNSKÁ PŘEHRADA NA NILU, KARIBA NA ZAMBEZI</a:t>
            </a:r>
          </a:p>
          <a:p>
            <a:r>
              <a:rPr lang="cs-CZ" b="1" dirty="0" smtClean="0"/>
              <a:t>VELKÉ MOŽNOSTI ŘEKY ZAIRU I JINÝCH TOKŮ SE ZATÍM NEVYUŽÍVAJÍ</a:t>
            </a:r>
            <a:endParaRPr lang="cs-CZ" b="1" dirty="0"/>
          </a:p>
        </p:txBody>
      </p:sp>
      <p:pic>
        <p:nvPicPr>
          <p:cNvPr id="3075" name="Picture 3" descr="C:\Users\f.bret\AppData\Local\Microsoft\Windows\Temporary Internet Files\Content.IE5\K7D60H8B\MC90028293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508105" y="4380324"/>
            <a:ext cx="3573434" cy="221702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3076" name="Picture 4" descr="C:\Users\f.bret\AppData\Local\Microsoft\Windows\Temporary Internet Files\Content.IE5\MWZYCJRL\MC900183616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1259632" y="4744596"/>
            <a:ext cx="3192653" cy="208590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185981135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307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307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3" dur="1000"/>
                                        <p:tgtEl>
                                          <p:spTgt spid="307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307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600" b="1" dirty="0" smtClean="0">
                <a:solidFill>
                  <a:srgbClr val="7030A0"/>
                </a:solidFill>
              </a:rPr>
              <a:t>ZÁSOBY DŘEVA</a:t>
            </a:r>
            <a:endParaRPr lang="cs-CZ" sz="6600" b="1" dirty="0">
              <a:solidFill>
                <a:srgbClr val="7030A0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ROVNÍKOVÉ LESY</a:t>
            </a:r>
          </a:p>
          <a:p>
            <a:r>
              <a:rPr lang="cs-CZ" b="1" dirty="0" smtClean="0"/>
              <a:t>INTENZIVNÍ TĚŽBOU SE TYTO ZÁSOBY NEBEZPEČNĚ TENČÍ</a:t>
            </a:r>
          </a:p>
          <a:p>
            <a:r>
              <a:rPr lang="cs-CZ" b="1" dirty="0" smtClean="0"/>
              <a:t>TĚŽBOU JE OHROŽENA I FAUNA</a:t>
            </a:r>
            <a:endParaRPr lang="cs-CZ" b="1" dirty="0"/>
          </a:p>
        </p:txBody>
      </p:sp>
      <p:pic>
        <p:nvPicPr>
          <p:cNvPr id="4098" name="Picture 2" descr="C:\Users\f.bret\AppData\Local\Microsoft\Windows\Temporary Internet Files\Content.IE5\VGI2URH4\MC900157189[2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228704" y="4149080"/>
            <a:ext cx="2831128" cy="237001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099" name="Picture 3" descr="C:\Users\f.bret\AppData\Local\Microsoft\Windows\Temporary Internet Files\Content.IE5\4089IHS4\MC900425834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3491880" y="4303713"/>
            <a:ext cx="2016224" cy="20999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pic>
        <p:nvPicPr>
          <p:cNvPr id="4100" name="Picture 4" descr="C:\Users\f.bret\AppData\Local\Microsoft\Windows\Temporary Internet Files\Content.IE5\K7D60H8B\MC900332354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5923052" y="4303712"/>
            <a:ext cx="2825412" cy="222452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xmlns="" val="42499864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1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2" fill="hold">
                      <p:stCondLst>
                        <p:cond delay="indefinite"/>
                      </p:stCondLst>
                      <p:childTnLst>
                        <p:par>
                          <p:cTn id="33" fill="hold">
                            <p:stCondLst>
                              <p:cond delay="0"/>
                            </p:stCondLst>
                            <p:childTnLst>
                              <p:par>
                                <p:cTn id="34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6" dur="1000"/>
                                        <p:tgtEl>
                                          <p:spTgt spid="409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409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6" presetClass="entr" presetSubtype="2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Vertical)">
                                      <p:cBhvr>
                                        <p:cTn id="43" dur="500"/>
                                        <p:tgtEl>
                                          <p:spTgt spid="409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2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0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8" dur="500"/>
                                        <p:tgtEl>
                                          <p:spTgt spid="410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58018"/>
          </a:xfrm>
        </p:spPr>
        <p:txBody>
          <a:bodyPr>
            <a:normAutofit fontScale="90000"/>
          </a:bodyPr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692696"/>
            <a:ext cx="8229600" cy="54334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sz="8000" b="1" dirty="0" smtClean="0">
                <a:solidFill>
                  <a:srgbClr val="7030A0"/>
                </a:solidFill>
              </a:rPr>
              <a:t>VĚTŠINA ZEMÍ SVÉ BOHATSTVÍ VYVÁŽÍ A NEZPRACOVÁVÁ !!</a:t>
            </a:r>
            <a:endParaRPr lang="cs-CZ" sz="8000" b="1" dirty="0">
              <a:solidFill>
                <a:srgbClr val="7030A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xmlns="" val="104702859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 OBRÁZKŮ: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www.office.</a:t>
            </a:r>
            <a:r>
              <a:rPr lang="cs-CZ" dirty="0" err="1" smtClean="0"/>
              <a:t>microsoft.com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01571880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40</TotalTime>
  <Words>196</Words>
  <Application>Microsoft Office PowerPoint</Application>
  <PresentationFormat>Předvádění na obrazovce (4:3)</PresentationFormat>
  <Paragraphs>34</Paragraphs>
  <Slides>8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8</vt:i4>
      </vt:variant>
    </vt:vector>
  </HeadingPairs>
  <TitlesOfParts>
    <vt:vector size="9" baseType="lpstr">
      <vt:lpstr>Motiv systému Office</vt:lpstr>
      <vt:lpstr>Snímek 1</vt:lpstr>
      <vt:lpstr>Snímek 2</vt:lpstr>
      <vt:lpstr>PŘÍRODNÍ ZDROJE AFRIKY</vt:lpstr>
      <vt:lpstr>NEROSTNÉ SUROVINY</vt:lpstr>
      <vt:lpstr>VODNÍ ENERGIE</vt:lpstr>
      <vt:lpstr>ZÁSOBY DŘEVA</vt:lpstr>
      <vt:lpstr>Snímek 7</vt:lpstr>
      <vt:lpstr>ZDROJE OBRÁZKŮ: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PŘÍRODNÍ ZDROJE AFRIKY</dc:title>
  <dc:creator>František Bret</dc:creator>
  <cp:lastModifiedBy>Dum</cp:lastModifiedBy>
  <cp:revision>6</cp:revision>
  <dcterms:created xsi:type="dcterms:W3CDTF">2013-08-13T07:40:54Z</dcterms:created>
  <dcterms:modified xsi:type="dcterms:W3CDTF">2013-08-27T14:47:07Z</dcterms:modified>
</cp:coreProperties>
</file>