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8" r:id="rId5"/>
    <p:sldId id="257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0267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5544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563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4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2743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8457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490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6642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769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956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3239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E50270-A54F-4021-A032-3A2BAE8366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8C23B-A5DF-42C1-AFC6-C94D4438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417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Map-of-HIV-Prevalance-in-Africa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4992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15.4.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Afrika – AIDS v Africe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Africe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6568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80119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/>
              <a:t>AIDS V AFRICE</a:t>
            </a:r>
            <a:endParaRPr lang="cs-CZ" sz="8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00808"/>
            <a:ext cx="7920880" cy="46805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/>
              </a:rPr>
              <a:t>HIV/AIDS je hlavním problémem veřejného zdraví, a také nejčastější příčinou úmrtí v Africe. Přestože je Afrika domovem 14,5% obyvatel Země, odhaduje se, že na tomto kontinentě žije 67% všech nakažených. V Africe se </a:t>
            </a:r>
            <a:r>
              <a:rPr lang="cs-CZ" sz="3600" b="1" dirty="0" smtClean="0">
                <a:solidFill>
                  <a:srgbClr val="FF0000"/>
                </a:solidFill>
                <a:effectLst/>
              </a:rPr>
              <a:t>                  v </a:t>
            </a:r>
            <a:r>
              <a:rPr lang="cs-CZ" sz="3600" b="1" dirty="0" smtClean="0">
                <a:solidFill>
                  <a:srgbClr val="FF0000"/>
                </a:solidFill>
                <a:effectLst/>
              </a:rPr>
              <a:t>roce 2009 úmrtnost na AIDS pohybovala okolo 72%.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94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9453"/>
            <a:ext cx="6624736" cy="696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3545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DOKÁŽEŠ </a:t>
            </a:r>
            <a:r>
              <a:rPr lang="cs-CZ" b="1" dirty="0" smtClean="0"/>
              <a:t>NAJÍT </a:t>
            </a:r>
            <a:r>
              <a:rPr lang="cs-CZ" b="1" dirty="0" smtClean="0"/>
              <a:t>V ATLASE STÁTY </a:t>
            </a:r>
            <a:r>
              <a:rPr lang="cs-CZ" b="1" dirty="0" smtClean="0"/>
              <a:t>                     (</a:t>
            </a:r>
            <a:r>
              <a:rPr lang="cs-CZ" b="1" dirty="0" smtClean="0"/>
              <a:t>I HLAVNÍ MĚSTA),KTERÉ MAJÍ VÍCE NEŽ 15% NEMOCNÝCH AIDS?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3924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04864"/>
            <a:ext cx="3960440" cy="4161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4461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/>
              <a:t>ŘEŠENÍ</a:t>
            </a:r>
            <a:endParaRPr lang="cs-CZ" sz="8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ZAMBIE – LUSAKA</a:t>
            </a:r>
          </a:p>
          <a:p>
            <a:r>
              <a:rPr lang="cs-CZ" b="1" dirty="0" smtClean="0"/>
              <a:t>MOSAMBIK – MAPUTO</a:t>
            </a:r>
          </a:p>
          <a:p>
            <a:r>
              <a:rPr lang="cs-CZ" b="1" dirty="0" smtClean="0"/>
              <a:t>JIHOAFRICKÁ REPUBLIKA – PRETORIA</a:t>
            </a:r>
          </a:p>
          <a:p>
            <a:r>
              <a:rPr lang="cs-CZ" b="1" dirty="0" smtClean="0"/>
              <a:t>ZIMBABWE – HARARE</a:t>
            </a:r>
          </a:p>
          <a:p>
            <a:r>
              <a:rPr lang="cs-CZ" b="1" dirty="0" smtClean="0"/>
              <a:t>BOTSWANA – GABORONE</a:t>
            </a:r>
          </a:p>
          <a:p>
            <a:r>
              <a:rPr lang="cs-CZ" b="1" dirty="0" smtClean="0"/>
              <a:t>NAMIBIE – WINDHOEK</a:t>
            </a:r>
          </a:p>
          <a:p>
            <a:r>
              <a:rPr lang="cs-CZ" b="1" dirty="0" smtClean="0"/>
              <a:t>LESOTHO -  MASERU</a:t>
            </a:r>
          </a:p>
          <a:p>
            <a:r>
              <a:rPr lang="cs-CZ" b="1" dirty="0" smtClean="0"/>
              <a:t>SVAZIJSKO - MBABANE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666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1600" dirty="0" smtClean="0"/>
                  <a:t>570px-Map-of-HIV-Prevalance-in-Africa.png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http://upload.wikimedia.org/wikipedia/commons/thumb/5/56/Map-of-HIV-Prevalance-in-Africa.png/570px-Map-of-HIV-Prevalance-in-Africa.png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Dostupné z URL: </a:t>
                </a:r>
                <a:r>
                  <a:rPr lang="cs-CZ" sz="1600" dirty="0" smtClean="0">
                    <a:hlinkClick r:id="rId2"/>
                  </a:rPr>
                  <a:t>http://cs.wikipedia.org/wiki/Soubor:Map-of-HIV-Prevalance-in-Africa.png</a:t>
                </a:r>
                <a:endParaRPr lang="cs-CZ" sz="16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𝑐𝑖𝑡𝑜𝑣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á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𝑛𝑜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𝑑𝑛𝑒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 17.4. 2013</m:t>
                          </m:r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370" t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91452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185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AIDS V AFRICE</vt:lpstr>
      <vt:lpstr>Snímek 4</vt:lpstr>
      <vt:lpstr>DOKÁŽEŠ NAJÍT V ATLASE STÁTY                      (I HLAVNÍ MĚSTA),KTERÉ MAJÍ VÍCE NEŽ 15% NEMOCNÝCH AIDS?</vt:lpstr>
      <vt:lpstr>ŘEŠENÍ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AIDS V AFRICE</dc:title>
  <dc:creator>František Bret</dc:creator>
  <cp:lastModifiedBy>Dum</cp:lastModifiedBy>
  <cp:revision>4</cp:revision>
  <dcterms:created xsi:type="dcterms:W3CDTF">2013-08-13T06:43:42Z</dcterms:created>
  <dcterms:modified xsi:type="dcterms:W3CDTF">2013-08-27T14:48:25Z</dcterms:modified>
</cp:coreProperties>
</file>