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DB71A-F89B-4375-B4B8-C89833B35AC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FEE8-C60B-448A-BD2C-A6C57E7BA9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2395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DB71A-F89B-4375-B4B8-C89833B35AC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FEE8-C60B-448A-BD2C-A6C57E7BA9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62190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DB71A-F89B-4375-B4B8-C89833B35AC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FEE8-C60B-448A-BD2C-A6C57E7BA9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0620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DB71A-F89B-4375-B4B8-C89833B35AC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FEE8-C60B-448A-BD2C-A6C57E7BA9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05741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DB71A-F89B-4375-B4B8-C89833B35AC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FEE8-C60B-448A-BD2C-A6C57E7BA9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366773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DB71A-F89B-4375-B4B8-C89833B35AC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FEE8-C60B-448A-BD2C-A6C57E7BA9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088877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DB71A-F89B-4375-B4B8-C89833B35AC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FEE8-C60B-448A-BD2C-A6C57E7BA9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67993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DB71A-F89B-4375-B4B8-C89833B35AC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FEE8-C60B-448A-BD2C-A6C57E7BA9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35493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DB71A-F89B-4375-B4B8-C89833B35AC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FEE8-C60B-448A-BD2C-A6C57E7BA9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999320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DB71A-F89B-4375-B4B8-C89833B35AC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FEE8-C60B-448A-BD2C-A6C57E7BA9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76362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DB71A-F89B-4375-B4B8-C89833B35AC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5FEE8-C60B-448A-BD2C-A6C57E7BA9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74648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EDB71A-F89B-4375-B4B8-C89833B35ACB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D5FEE8-C60B-448A-BD2C-A6C57E7BA9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05207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12800" y="4292600"/>
            <a:ext cx="7951788" cy="1800225"/>
          </a:xfrm>
        </p:spPr>
        <p:txBody>
          <a:bodyPr/>
          <a:lstStyle/>
          <a:p>
            <a:pPr eaLnBrk="1" hangingPunct="1"/>
            <a:r>
              <a:rPr lang="cs-CZ" sz="1800" smtClean="0">
                <a:solidFill>
                  <a:schemeClr val="tx1"/>
                </a:solidFill>
              </a:rPr>
              <a:t>VÝUKOVÝ MATERIÁL ZPRACOVANÝ V RÁMCI PROJEKTU </a:t>
            </a:r>
          </a:p>
          <a:p>
            <a:pPr eaLnBrk="1" hangingPunct="1"/>
            <a:r>
              <a:rPr lang="cs-CZ" sz="1800" smtClean="0">
                <a:solidFill>
                  <a:schemeClr val="tx1"/>
                </a:solidFill>
              </a:rPr>
              <a:t>MODERNÍ ŠKOLA</a:t>
            </a:r>
          </a:p>
          <a:p>
            <a:pPr eaLnBrk="1" hangingPunct="1"/>
            <a:r>
              <a:rPr lang="cs-CZ" sz="1800" smtClean="0">
                <a:solidFill>
                  <a:schemeClr val="tx1"/>
                </a:solidFill>
              </a:rPr>
              <a:t>Registrační číslo projektu: CZ.1.07/1.400/21.3095</a:t>
            </a:r>
          </a:p>
        </p:txBody>
      </p:sp>
      <p:pic>
        <p:nvPicPr>
          <p:cNvPr id="2051" name="Picture 4" descr="škol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6722"/>
          <a:stretch>
            <a:fillRect/>
          </a:stretch>
        </p:blipFill>
        <p:spPr bwMode="auto">
          <a:xfrm>
            <a:off x="5076825" y="2349500"/>
            <a:ext cx="2447925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276475"/>
            <a:ext cx="2087563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Rectangle 9"/>
          <p:cNvSpPr>
            <a:spLocks noChangeArrowheads="1"/>
          </p:cNvSpPr>
          <p:nvPr/>
        </p:nvSpPr>
        <p:spPr bwMode="auto">
          <a:xfrm>
            <a:off x="179388" y="2908300"/>
            <a:ext cx="18415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bIns="0" anchor="ctr">
            <a:spAutoFit/>
          </a:bodyPr>
          <a:lstStyle/>
          <a:p>
            <a:endParaRPr lang="cs-CZ"/>
          </a:p>
        </p:txBody>
      </p:sp>
      <p:sp>
        <p:nvSpPr>
          <p:cNvPr id="2054" name="Rectangle 10"/>
          <p:cNvSpPr>
            <a:spLocks noChangeArrowheads="1"/>
          </p:cNvSpPr>
          <p:nvPr/>
        </p:nvSpPr>
        <p:spPr bwMode="auto">
          <a:xfrm>
            <a:off x="1692275" y="1552575"/>
            <a:ext cx="6192838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0" anchor="ctr">
            <a:spAutoFit/>
          </a:bodyPr>
          <a:lstStyle/>
          <a:p>
            <a:pPr algn="ctr"/>
            <a:r>
              <a:rPr lang="cs-CZ" b="1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1600" b="1">
                <a:solidFill>
                  <a:srgbClr val="000000"/>
                </a:solidFill>
                <a:cs typeface="Arial" charset="0"/>
              </a:rPr>
              <a:t>ZÁKLADNÍ ŠKOLA ÚSTÍ NAD LABEM, HLAVNÍ 193, 403 31</a:t>
            </a:r>
            <a:endParaRPr lang="cs-CZ" sz="1400" b="1">
              <a:solidFill>
                <a:srgbClr val="000000"/>
              </a:solidFill>
              <a:cs typeface="Arial" charset="0"/>
            </a:endParaRPr>
          </a:p>
          <a:p>
            <a:pPr algn="ctr" eaLnBrk="0" hangingPunct="0"/>
            <a:r>
              <a:rPr lang="cs-CZ" sz="1200" b="1">
                <a:solidFill>
                  <a:srgbClr val="999999"/>
                </a:solidFill>
                <a:cs typeface="Arial" charset="0"/>
              </a:rPr>
              <a:t>Tel.:472731819, 472731253 Tel.řed./fax:472731480, e-mail:skola@zsmojzir.cz</a:t>
            </a:r>
            <a:endParaRPr lang="cs-CZ" sz="1400">
              <a:solidFill>
                <a:srgbClr val="999999"/>
              </a:solidFill>
              <a:cs typeface="Arial" charset="0"/>
            </a:endParaRPr>
          </a:p>
          <a:p>
            <a:pPr eaLnBrk="0" hangingPunct="0"/>
            <a:endParaRPr lang="cs-CZ"/>
          </a:p>
        </p:txBody>
      </p:sp>
      <p:pic>
        <p:nvPicPr>
          <p:cNvPr id="2055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Obrázek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7313" y="1643063"/>
            <a:ext cx="67627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00258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r>
              <a:rPr lang="cs-CZ" sz="2000" dirty="0" smtClean="0"/>
              <a:t>Číslo klíčové aktivity: III/2</a:t>
            </a:r>
          </a:p>
          <a:p>
            <a:pPr algn="ctr" eaLnBrk="1" hangingPunct="1">
              <a:buFontTx/>
              <a:buNone/>
            </a:pPr>
            <a:r>
              <a:rPr lang="cs-CZ" sz="2000" dirty="0" smtClean="0"/>
              <a:t>Název klíčové aktivity: </a:t>
            </a:r>
          </a:p>
          <a:p>
            <a:pPr algn="ctr" eaLnBrk="1" hangingPunct="1">
              <a:buFontTx/>
              <a:buNone/>
            </a:pPr>
            <a:r>
              <a:rPr lang="cs-CZ" sz="2000" dirty="0" smtClean="0"/>
              <a:t>Inovace a zkvalitnění výuky prostřednictvím ICT</a:t>
            </a:r>
          </a:p>
          <a:p>
            <a:pPr algn="ctr" eaLnBrk="1" hangingPunct="1">
              <a:buFontTx/>
              <a:buNone/>
            </a:pPr>
            <a:r>
              <a:rPr lang="cs-CZ" sz="1800" dirty="0" smtClean="0"/>
              <a:t> </a:t>
            </a:r>
          </a:p>
          <a:p>
            <a:pPr eaLnBrk="1" hangingPunct="1">
              <a:buFont typeface="Arial" charset="0"/>
              <a:buNone/>
            </a:pPr>
            <a:r>
              <a:rPr lang="cs-CZ" sz="1800" b="1" dirty="0" smtClean="0"/>
              <a:t>Autor</a:t>
            </a:r>
            <a:r>
              <a:rPr lang="cs-CZ" sz="1800" b="1" dirty="0" smtClean="0">
                <a:latin typeface="Arial" charset="0"/>
              </a:rPr>
              <a:t>: Mgr. František </a:t>
            </a:r>
            <a:r>
              <a:rPr lang="cs-CZ" sz="1800" b="1" dirty="0" err="1" smtClean="0">
                <a:latin typeface="Arial" charset="0"/>
              </a:rPr>
              <a:t>Bret</a:t>
            </a:r>
            <a:endParaRPr lang="cs-CZ" sz="1800" dirty="0" smtClean="0">
              <a:latin typeface="Arial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sz="1800" b="1" dirty="0" smtClean="0"/>
              <a:t>Vytvořeno:  28.4. 2013</a:t>
            </a:r>
          </a:p>
          <a:p>
            <a:pPr eaLnBrk="1" hangingPunct="1">
              <a:buFont typeface="Arial" charset="0"/>
              <a:buNone/>
            </a:pPr>
            <a:r>
              <a:rPr lang="cs-CZ" sz="1800" b="1" dirty="0" smtClean="0"/>
              <a:t>Ročník: 6.</a:t>
            </a:r>
          </a:p>
          <a:p>
            <a:pPr eaLnBrk="1" hangingPunct="1">
              <a:buFont typeface="Arial" charset="0"/>
              <a:buNone/>
            </a:pPr>
            <a:r>
              <a:rPr lang="cs-CZ" sz="1800" b="1" dirty="0" smtClean="0"/>
              <a:t>Vzdělávací oblast: Zeměpis – Afrika - Sahara</a:t>
            </a:r>
            <a:endParaRPr lang="cs-CZ" sz="1800" dirty="0" smtClean="0"/>
          </a:p>
          <a:p>
            <a:pPr eaLnBrk="1" hangingPunct="1">
              <a:buFont typeface="Arial" charset="0"/>
              <a:buNone/>
            </a:pPr>
            <a:r>
              <a:rPr lang="cs-CZ" sz="1800" b="1" dirty="0" smtClean="0"/>
              <a:t>Anotace: </a:t>
            </a:r>
            <a:r>
              <a:rPr lang="cs-CZ" sz="1800" b="1" dirty="0"/>
              <a:t>S</a:t>
            </a:r>
            <a:r>
              <a:rPr lang="cs-CZ" sz="1800" b="1" dirty="0" smtClean="0"/>
              <a:t>louží k výkladu učiva o severní Africe</a:t>
            </a:r>
            <a:endParaRPr lang="cs-CZ" sz="1800" dirty="0" smtClean="0"/>
          </a:p>
        </p:txBody>
      </p:sp>
      <p:pic>
        <p:nvPicPr>
          <p:cNvPr id="3075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3500" y="0"/>
            <a:ext cx="64770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94381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92697"/>
            <a:ext cx="7772400" cy="1440159"/>
          </a:xfrm>
        </p:spPr>
        <p:txBody>
          <a:bodyPr>
            <a:noAutofit/>
          </a:bodyPr>
          <a:lstStyle/>
          <a:p>
            <a:r>
              <a:rPr lang="cs-CZ" sz="9600" b="1" dirty="0" smtClean="0"/>
              <a:t>SAHARA</a:t>
            </a:r>
            <a:endParaRPr lang="cs-CZ" sz="96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1988840"/>
            <a:ext cx="8064896" cy="4248472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1"/>
                </a:solidFill>
                <a:effectLst/>
              </a:rPr>
              <a:t>Sahara je největší poušť světa; rozlohou 9 milionů km² zaujímá téměř stejnou plochu jako Čína nebo USA. Rozkládá se na území </a:t>
            </a:r>
            <a:r>
              <a:rPr lang="cs-CZ" b="1" dirty="0" smtClean="0">
                <a:solidFill>
                  <a:schemeClr val="tx1"/>
                </a:solidFill>
                <a:effectLst/>
              </a:rPr>
              <a:t>               10 </a:t>
            </a:r>
            <a:r>
              <a:rPr lang="cs-CZ" b="1" dirty="0" smtClean="0">
                <a:solidFill>
                  <a:schemeClr val="tx1"/>
                </a:solidFill>
                <a:effectLst/>
              </a:rPr>
              <a:t>států (Egypt, Libye, Alžírsko, Tunisko, Maroko, Mauritánie</a:t>
            </a:r>
            <a:r>
              <a:rPr lang="cs-CZ" b="1" dirty="0">
                <a:solidFill>
                  <a:schemeClr val="tx1"/>
                </a:solidFill>
              </a:rPr>
              <a:t>,</a:t>
            </a:r>
            <a:r>
              <a:rPr lang="cs-CZ" b="1" dirty="0" smtClean="0">
                <a:solidFill>
                  <a:schemeClr val="tx1"/>
                </a:solidFill>
                <a:effectLst/>
              </a:rPr>
              <a:t> Niger, Čad, Mali </a:t>
            </a:r>
            <a:r>
              <a:rPr lang="cs-CZ" b="1" dirty="0" smtClean="0">
                <a:solidFill>
                  <a:schemeClr val="tx1"/>
                </a:solidFill>
                <a:effectLst/>
              </a:rPr>
              <a:t>                          a </a:t>
            </a:r>
            <a:r>
              <a:rPr lang="cs-CZ" b="1" dirty="0" smtClean="0">
                <a:solidFill>
                  <a:schemeClr val="tx1"/>
                </a:solidFill>
                <a:effectLst/>
              </a:rPr>
              <a:t>Súdán). 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f.bret\AppData\Local\Microsoft\Windows\Temporary Internet Files\Content.IE5\K7D60H8B\MC9004352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7" y="4556323"/>
            <a:ext cx="2439623" cy="1984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f.bret\AppData\Local\Microsoft\Windows\Temporary Internet Files\Content.IE5\MWZYCJRL\MC90033233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652764"/>
            <a:ext cx="2590230" cy="184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f.bret\AppData\Local\Microsoft\Windows\Temporary Internet Files\Content.IE5\4089IHS4\MC90019544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869160"/>
            <a:ext cx="2018784" cy="1698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45706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Najdi hlavní města saharských zemí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cs-CZ" sz="4100" b="1" dirty="0" smtClean="0"/>
              <a:t>ŘEŠENÍ:</a:t>
            </a:r>
          </a:p>
          <a:p>
            <a:pPr marL="0" indent="0" algn="ctr">
              <a:buNone/>
            </a:pPr>
            <a:r>
              <a:rPr lang="cs-CZ" sz="4100" b="1" dirty="0" smtClean="0"/>
              <a:t>Egypt – Káhira</a:t>
            </a:r>
          </a:p>
          <a:p>
            <a:pPr marL="0" indent="0" algn="ctr">
              <a:buNone/>
            </a:pPr>
            <a:r>
              <a:rPr lang="cs-CZ" sz="4100" b="1" dirty="0" smtClean="0"/>
              <a:t>Libye – Tripolis</a:t>
            </a:r>
          </a:p>
          <a:p>
            <a:pPr marL="0" indent="0" algn="ctr">
              <a:buNone/>
            </a:pPr>
            <a:r>
              <a:rPr lang="cs-CZ" sz="4100" b="1" dirty="0" smtClean="0"/>
              <a:t>Alžírsko – Alžír </a:t>
            </a:r>
          </a:p>
          <a:p>
            <a:pPr marL="0" indent="0" algn="ctr">
              <a:buNone/>
            </a:pPr>
            <a:r>
              <a:rPr lang="cs-CZ" sz="4100" b="1" dirty="0" smtClean="0"/>
              <a:t>Tunisko – Tunis</a:t>
            </a:r>
          </a:p>
          <a:p>
            <a:pPr marL="0" indent="0" algn="ctr">
              <a:buNone/>
            </a:pPr>
            <a:r>
              <a:rPr lang="cs-CZ" sz="4100" b="1" dirty="0" smtClean="0"/>
              <a:t>Maroko – Rabat </a:t>
            </a:r>
          </a:p>
          <a:p>
            <a:pPr marL="0" indent="0" algn="ctr">
              <a:buNone/>
            </a:pPr>
            <a:r>
              <a:rPr lang="cs-CZ" sz="4100" b="1" dirty="0" smtClean="0"/>
              <a:t>Mauritánie – </a:t>
            </a:r>
            <a:r>
              <a:rPr lang="cs-CZ" sz="4100" b="1" dirty="0" err="1" smtClean="0"/>
              <a:t>Nuakšott</a:t>
            </a:r>
            <a:endParaRPr lang="cs-CZ" sz="4100" b="1" dirty="0" smtClean="0"/>
          </a:p>
          <a:p>
            <a:pPr marL="0" indent="0" algn="ctr">
              <a:buNone/>
            </a:pPr>
            <a:r>
              <a:rPr lang="cs-CZ" sz="4100" b="1" dirty="0" smtClean="0"/>
              <a:t>Niger – Niamey</a:t>
            </a:r>
          </a:p>
          <a:p>
            <a:pPr marL="0" indent="0" algn="ctr">
              <a:buNone/>
            </a:pPr>
            <a:r>
              <a:rPr lang="cs-CZ" sz="4100" b="1" dirty="0" smtClean="0"/>
              <a:t>Čad – </a:t>
            </a:r>
            <a:r>
              <a:rPr lang="cs-CZ" sz="4100" b="1" dirty="0" err="1" smtClean="0"/>
              <a:t>N´Djamena</a:t>
            </a:r>
            <a:r>
              <a:rPr lang="cs-CZ" sz="4100" b="1" dirty="0" smtClean="0"/>
              <a:t> </a:t>
            </a:r>
          </a:p>
          <a:p>
            <a:pPr marL="0" indent="0" algn="ctr">
              <a:buNone/>
            </a:pPr>
            <a:r>
              <a:rPr lang="cs-CZ" sz="4100" b="1" dirty="0" smtClean="0"/>
              <a:t>Mali – Bamako</a:t>
            </a:r>
          </a:p>
          <a:p>
            <a:pPr marL="0" indent="0" algn="ctr">
              <a:buNone/>
            </a:pPr>
            <a:r>
              <a:rPr lang="cs-CZ" sz="4100" b="1" dirty="0" smtClean="0"/>
              <a:t>Súdán - Chartúm</a:t>
            </a:r>
          </a:p>
          <a:p>
            <a:pPr marL="0" indent="0" algn="ctr">
              <a:buNone/>
            </a:pP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2752692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DESERTIFIKACE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effectLst/>
              </a:rPr>
              <a:t>V důsledku nadměrného spásání vegetace dobytkem a zvěří, kácením zeleně a dalších klimatických či jiných vlivů pokračuje v jižní části Sahary proces </a:t>
            </a:r>
            <a:r>
              <a:rPr lang="cs-CZ" b="1" dirty="0" smtClean="0">
                <a:solidFill>
                  <a:srgbClr val="FF0000"/>
                </a:solidFill>
                <a:effectLst/>
              </a:rPr>
              <a:t>desertifikace</a:t>
            </a:r>
            <a:r>
              <a:rPr lang="cs-CZ" b="1" dirty="0" smtClean="0">
                <a:effectLst/>
              </a:rPr>
              <a:t>, tedy přeměna stepí a savan v poušť nebo zasypávání míst s vegetací saharských pískem. </a:t>
            </a:r>
          </a:p>
          <a:p>
            <a:r>
              <a:rPr lang="cs-CZ" b="1" dirty="0" smtClean="0"/>
              <a:t>JE TO VELKÝ AFRICKÝ PROBLÉM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2738052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OBRÁZKŮ: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www.office.</a:t>
            </a:r>
            <a:r>
              <a:rPr lang="cs-CZ" smtClean="0"/>
              <a:t>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68946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179</Words>
  <Application>Microsoft Office PowerPoint</Application>
  <PresentationFormat>Předvádění na obrazovce (4:3)</PresentationFormat>
  <Paragraphs>33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Snímek 2</vt:lpstr>
      <vt:lpstr>SAHARA</vt:lpstr>
      <vt:lpstr>Najdi hlavní města saharských zemí</vt:lpstr>
      <vt:lpstr>DESERTIFIKACE</vt:lpstr>
      <vt:lpstr>ZDROJE OBRÁZKŮ: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František Bret</dc:creator>
  <cp:lastModifiedBy>Dum</cp:lastModifiedBy>
  <cp:revision>5</cp:revision>
  <dcterms:created xsi:type="dcterms:W3CDTF">2013-08-12T16:20:11Z</dcterms:created>
  <dcterms:modified xsi:type="dcterms:W3CDTF">2013-08-27T14:51:41Z</dcterms:modified>
</cp:coreProperties>
</file>