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220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713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4417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8516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2828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882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862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87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6554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6823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598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DAF1B-EFA1-4116-A7D9-E417ADDD5D9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A845E-A6AE-437F-B6C6-FBA7ACC67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8800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8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964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5.5. 2013</a:t>
            </a:r>
            <a:endParaRPr lang="cs-CZ" sz="18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– Egypt 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severní Africe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8081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512167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EGYPT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132856"/>
            <a:ext cx="8208912" cy="3888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Hlavní město: KÁHIRA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Rozloha: </a:t>
            </a:r>
            <a:r>
              <a:rPr lang="cs-CZ" b="1" dirty="0" smtClean="0">
                <a:solidFill>
                  <a:schemeClr val="tx1"/>
                </a:solidFill>
                <a:effectLst/>
              </a:rPr>
              <a:t>1 001 739 km²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Počet obyvatel: </a:t>
            </a:r>
            <a:r>
              <a:rPr lang="cs-CZ" b="1" dirty="0" smtClean="0">
                <a:solidFill>
                  <a:schemeClr val="tx1"/>
                </a:solidFill>
                <a:effectLst/>
              </a:rPr>
              <a:t>82 milionů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SFR3355B\MC9004057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61048"/>
            <a:ext cx="295232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T2MYXC5W\MC900436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78" y="3778399"/>
            <a:ext cx="165618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79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PŘÍRODNÍ PODMÍNKY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STŘEDOZEMNÍ MOŘE – SUBTROPY </a:t>
            </a:r>
          </a:p>
          <a:p>
            <a:r>
              <a:rPr lang="cs-CZ" b="1" dirty="0" smtClean="0"/>
              <a:t>NIL</a:t>
            </a:r>
          </a:p>
          <a:p>
            <a:r>
              <a:rPr lang="cs-CZ" b="1" dirty="0" smtClean="0"/>
              <a:t>SAHARA</a:t>
            </a:r>
            <a:endParaRPr lang="cs-CZ" b="1" dirty="0"/>
          </a:p>
        </p:txBody>
      </p:sp>
      <p:pic>
        <p:nvPicPr>
          <p:cNvPr id="2050" name="Picture 2" descr="C:\Users\f.bret\AppData\Local\Microsoft\Windows\Temporary Internet Files\Content.IE5\T2MYXC5W\MC9004349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95988"/>
            <a:ext cx="2304256" cy="231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RZABZN9U\MC9004349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40968"/>
            <a:ext cx="2022443" cy="253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1UM6IFDT\MC90043689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152" y="3494845"/>
            <a:ext cx="2407664" cy="240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197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HOSPODÁŘSTVÍ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94172"/>
          </a:xfrm>
        </p:spPr>
        <p:txBody>
          <a:bodyPr/>
          <a:lstStyle/>
          <a:p>
            <a:r>
              <a:rPr lang="cs-CZ" b="1" dirty="0" smtClean="0"/>
              <a:t>ZEMĚDĚLSTVÍ – BAVLNÍK, OBILNINY</a:t>
            </a:r>
          </a:p>
          <a:p>
            <a:r>
              <a:rPr lang="cs-CZ" b="1" dirty="0" smtClean="0"/>
              <a:t>PRŮMYSL – </a:t>
            </a:r>
            <a:r>
              <a:rPr lang="cs-CZ" b="1" dirty="0" smtClean="0"/>
              <a:t>PATŘÍ </a:t>
            </a:r>
            <a:r>
              <a:rPr lang="cs-CZ" b="1" dirty="0" smtClean="0"/>
              <a:t>K NEJVYSPĚLEJŠÍM </a:t>
            </a:r>
            <a:r>
              <a:rPr lang="cs-CZ" b="1" dirty="0" smtClean="0"/>
              <a:t>                         V </a:t>
            </a:r>
            <a:r>
              <a:rPr lang="cs-CZ" b="1" dirty="0" smtClean="0"/>
              <a:t>AFRICE, PŘEDEVŠÍM TEXTILNÍ PRŮMYSL</a:t>
            </a:r>
          </a:p>
          <a:p>
            <a:r>
              <a:rPr lang="cs-CZ" b="1" dirty="0" smtClean="0"/>
              <a:t>CESTOVNÍ RUCH</a:t>
            </a:r>
            <a:endParaRPr lang="cs-CZ" b="1" dirty="0"/>
          </a:p>
        </p:txBody>
      </p:sp>
      <p:pic>
        <p:nvPicPr>
          <p:cNvPr id="3074" name="Picture 2" descr="C:\Users\f.bret\AppData\Local\Microsoft\Windows\Temporary Internet Files\Content.IE5\RZABZN9U\MC900279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88" y="4077072"/>
            <a:ext cx="1924484" cy="2467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1UM6IFDT\MC900319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05727"/>
            <a:ext cx="1621682" cy="246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T2MYXC5W\MC90005702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8013" y="4333874"/>
            <a:ext cx="2325552" cy="204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f.bret\AppData\Local\Microsoft\Windows\Temporary Internet Files\Content.IE5\SFR3355B\MC900335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3566" y="4151503"/>
            <a:ext cx="2421998" cy="215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744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OBYVATELSTVO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VĚTŠINU OBYVATELSTVA TVOŘÍ MUSLIMOVÉ – VYZNÁVAJÍ ISLÁM</a:t>
            </a:r>
            <a:endParaRPr lang="cs-CZ" b="1" dirty="0"/>
          </a:p>
        </p:txBody>
      </p:sp>
      <p:pic>
        <p:nvPicPr>
          <p:cNvPr id="4098" name="Picture 2" descr="C:\Users\f.bret\AppData\Local\Microsoft\Windows\Temporary Internet Files\Content.IE5\RZABZN9U\MC900433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43600"/>
            <a:ext cx="3216400" cy="3105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.bret\AppData\Local\Microsoft\Windows\Temporary Internet Files\Content.IE5\1UM6IFDT\MC900434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43062"/>
            <a:ext cx="3271601" cy="296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8578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EGYPT V OBRAZECH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455524"/>
            <a:ext cx="8229600" cy="478469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f.bret\AppData\Local\Microsoft\Windows\Temporary Internet Files\Content.IE5\T2MYXC5W\MC900433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831" y="1381125"/>
            <a:ext cx="2195458" cy="211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f.bret\AppData\Local\Microsoft\Windows\Temporary Internet Files\Content.IE5\SFR3355B\MC9004039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56941"/>
            <a:ext cx="1872207" cy="2607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f.bret\AppData\Local\Microsoft\Windows\Temporary Internet Files\Content.IE5\RZABZN9U\MC9001577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99817"/>
            <a:ext cx="2288679" cy="2227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.bret\AppData\Local\Microsoft\Windows\Temporary Internet Files\Content.IE5\1UM6IFDT\MC9004366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4659"/>
            <a:ext cx="1944216" cy="224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f.bret\AppData\Local\Microsoft\Windows\Temporary Internet Files\Content.IE5\T2MYXC5W\MC9004366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6842" y="3823070"/>
            <a:ext cx="2698265" cy="218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f.bret\AppData\Local\Microsoft\Windows\Temporary Internet Files\Content.IE5\SFR3355B\MC9004349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5" y="3475492"/>
            <a:ext cx="2150640" cy="269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726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230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</TotalTime>
  <Words>134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EGYPT</vt:lpstr>
      <vt:lpstr>PŘÍRODNÍ PODMÍNKY</vt:lpstr>
      <vt:lpstr>HOSPODÁŘSTVÍ</vt:lpstr>
      <vt:lpstr>OBYVATELSTVO</vt:lpstr>
      <vt:lpstr>EGYPT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5</cp:revision>
  <dcterms:created xsi:type="dcterms:W3CDTF">2013-08-12T14:51:44Z</dcterms:created>
  <dcterms:modified xsi:type="dcterms:W3CDTF">2013-08-27T14:52:52Z</dcterms:modified>
</cp:coreProperties>
</file>