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7" autoAdjust="0"/>
    <p:restoredTop sz="94671" autoAdjust="0"/>
  </p:normalViewPr>
  <p:slideViewPr>
    <p:cSldViewPr>
      <p:cViewPr varScale="1">
        <p:scale>
          <a:sx n="108" d="100"/>
          <a:sy n="108" d="100"/>
        </p:scale>
        <p:origin x="-78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452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279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5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261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8179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35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3548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202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3542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392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090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2FBDE-0390-48AA-AEC8-EFAC23F48C5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C378F3-3C8E-47C4-BA3D-8B369AAFAD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37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809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28.5.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- Austrálie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Austrálii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9471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296143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AUSTRÁLIE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88832" cy="4104456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Hlavní město: CANBERRA</a:t>
            </a:r>
          </a:p>
          <a:p>
            <a:r>
              <a:rPr lang="cs-CZ" b="1" smtClean="0">
                <a:solidFill>
                  <a:srgbClr val="00B050"/>
                </a:solidFill>
              </a:rPr>
              <a:t>Rozloha: </a:t>
            </a:r>
            <a:r>
              <a:rPr lang="cs-CZ" b="1" smtClean="0">
                <a:solidFill>
                  <a:srgbClr val="00B050"/>
                </a:solidFill>
                <a:effectLst/>
              </a:rPr>
              <a:t>7 747 400 km²</a:t>
            </a:r>
          </a:p>
          <a:p>
            <a:r>
              <a:rPr lang="cs-CZ" b="1" smtClean="0">
                <a:solidFill>
                  <a:srgbClr val="00B050"/>
                </a:solidFill>
              </a:rPr>
              <a:t>Počet obyvatel: </a:t>
            </a:r>
            <a:r>
              <a:rPr lang="cs-CZ" b="1" smtClean="0">
                <a:solidFill>
                  <a:srgbClr val="00B050"/>
                </a:solidFill>
                <a:effectLst/>
              </a:rPr>
              <a:t>22 620 600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VGI2URH4\MC900405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85109"/>
            <a:ext cx="2952328" cy="270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VGI2URH4\MC900186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13082"/>
            <a:ext cx="3027247" cy="254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808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PŘÍRODNÍ PODMÍNKY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356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POVRCH TVOŘÍ V PODSTATĚ ROZSÁHLÁ TABULE</a:t>
            </a:r>
          </a:p>
          <a:p>
            <a:r>
              <a:rPr lang="cs-CZ" b="1" dirty="0" smtClean="0"/>
              <a:t>VELKÉ PŘEDĚLOVÉ POHOŘÍ, AUSTRALSKÉ ALPY</a:t>
            </a:r>
          </a:p>
          <a:p>
            <a:r>
              <a:rPr lang="cs-CZ" b="1" dirty="0" smtClean="0"/>
              <a:t>MÁLO ČLENITÉ </a:t>
            </a:r>
            <a:r>
              <a:rPr lang="cs-CZ" b="1" dirty="0" smtClean="0"/>
              <a:t>POBŘEŽÍ (YORSKÝ </a:t>
            </a:r>
            <a:r>
              <a:rPr lang="cs-CZ" b="1" dirty="0" smtClean="0"/>
              <a:t>POLOOSTROV, TASMÁNIE, VELKÁ ÚTESOVÁ BARIÉRA)</a:t>
            </a:r>
          </a:p>
          <a:p>
            <a:r>
              <a:rPr lang="cs-CZ" b="1" dirty="0" smtClean="0"/>
              <a:t>TROPICKÝ PODNEBNÝ PÁS</a:t>
            </a:r>
          </a:p>
          <a:p>
            <a:r>
              <a:rPr lang="cs-CZ" b="1" dirty="0" smtClean="0"/>
              <a:t>NA JIHU SUBTROPY</a:t>
            </a:r>
          </a:p>
          <a:p>
            <a:endParaRPr lang="cs-CZ" dirty="0"/>
          </a:p>
        </p:txBody>
      </p:sp>
      <p:pic>
        <p:nvPicPr>
          <p:cNvPr id="2050" name="Picture 2" descr="C:\Users\f.bret\AppData\Local\Microsoft\Windows\Temporary Internet Files\Content.IE5\4089IHS4\MC900229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73216"/>
            <a:ext cx="1828800" cy="134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K7D60H8B\MC900157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550" y="4365104"/>
            <a:ext cx="2684949" cy="235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256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HOSPODÁŘSTVÍ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PATŘÍ K NEJVYSPĚLEJŠÍM NA SVĚTĚ</a:t>
            </a:r>
          </a:p>
          <a:p>
            <a:r>
              <a:rPr lang="cs-CZ" b="1" dirty="0" smtClean="0"/>
              <a:t>MODERNÍ PRŮMYSL</a:t>
            </a:r>
          </a:p>
          <a:p>
            <a:r>
              <a:rPr lang="cs-CZ" b="1" dirty="0" smtClean="0"/>
              <a:t>ZNAČNÉ NEROSTNÉ BOHATSTVÍ (UHLÍ, RUDY, DŘEVO…)</a:t>
            </a:r>
          </a:p>
          <a:p>
            <a:r>
              <a:rPr lang="cs-CZ" b="1" dirty="0" smtClean="0"/>
              <a:t>VÝZNAMNÉ JE I ZEMĚDĚLSTVÍ (CHOV OVCÍ 1. NA SVĚTĚ, PRODUKCE VLNY</a:t>
            </a:r>
          </a:p>
          <a:p>
            <a:r>
              <a:rPr lang="cs-CZ" b="1" dirty="0" smtClean="0"/>
              <a:t>MÁLO ORNÉ PŮDY, ALE PŘESTO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PĚSTUJÍ MNOHO OBILNIN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MWZYCJRL\MC900252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2638" y="1268760"/>
            <a:ext cx="1781175" cy="148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VGI2URH4\MC9003323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9436" y="4509120"/>
            <a:ext cx="2868174" cy="220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158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OBYVATELSTVO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/>
              </a:rPr>
              <a:t>Austrálie je velmi řídce osídlenou zemí, zemi o dvojnásobné rozloze Indie obývá </a:t>
            </a:r>
            <a:r>
              <a:rPr lang="cs-CZ" b="1" dirty="0" smtClean="0">
                <a:effectLst/>
              </a:rPr>
              <a:t>přibližně                 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22 milionů </a:t>
            </a:r>
            <a:r>
              <a:rPr lang="cs-CZ" b="1" dirty="0" smtClean="0">
                <a:effectLst/>
              </a:rPr>
              <a:t>obyvatel. Většina obyvatel je soustředěna při pobřeží.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80% obyvatel se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hlásí            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k evropskému původu, </a:t>
            </a:r>
            <a:r>
              <a:rPr lang="cs-CZ" b="1" dirty="0" smtClean="0">
                <a:effectLst/>
              </a:rPr>
              <a:t>z ostatních skupin převažují Asiaté.</a:t>
            </a:r>
          </a:p>
          <a:p>
            <a:r>
              <a:rPr lang="cs-CZ" b="1" dirty="0" smtClean="0">
                <a:solidFill>
                  <a:srgbClr val="00B050"/>
                </a:solidFill>
                <a:effectLst/>
              </a:rPr>
              <a:t>Původních obyvatel zde žije asi 517 000, obývají především Severní teritorium a ostrovy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                         v </a:t>
            </a:r>
            <a:r>
              <a:rPr lang="cs-CZ" b="1" dirty="0" err="1" smtClean="0">
                <a:solidFill>
                  <a:srgbClr val="00B050"/>
                </a:solidFill>
                <a:effectLst/>
              </a:rPr>
              <a:t>Torresově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 průlivu.</a:t>
            </a:r>
            <a:r>
              <a:rPr lang="cs-CZ" b="1" dirty="0" smtClean="0">
                <a:effectLst/>
              </a:rPr>
              <a:t> </a:t>
            </a:r>
          </a:p>
          <a:p>
            <a:r>
              <a:rPr lang="cs-CZ" b="1" dirty="0" smtClean="0">
                <a:effectLst/>
              </a:rPr>
              <a:t>89% obyvatel žije ve velkých městech.</a:t>
            </a:r>
          </a:p>
          <a:p>
            <a:endParaRPr lang="cs-CZ" dirty="0"/>
          </a:p>
        </p:txBody>
      </p:sp>
      <p:pic>
        <p:nvPicPr>
          <p:cNvPr id="4098" name="Picture 2" descr="C:\Users\f.bret\AppData\Local\Microsoft\Windows\Temporary Internet Files\Content.IE5\4089IHS4\MC900186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663" y="4929188"/>
            <a:ext cx="156210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.bret\AppData\Local\Microsoft\Windows\Temporary Internet Files\Content.IE5\K7D60H8B\MC900186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663" y="260648"/>
            <a:ext cx="1824037" cy="144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.bret\AppData\Local\Microsoft\Windows\Temporary Internet Files\Content.IE5\MWZYCJRL\MC9001862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1835697" cy="121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359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AUSTRÁLIE V OBRAZECH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5125" name="Picture 5" descr="C:\Users\f.bret\AppData\Local\Microsoft\Windows\Temporary Internet Files\Content.IE5\4089IHS4\MC900186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5412" y="1556792"/>
            <a:ext cx="2573177" cy="167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f.bret\AppData\Local\Microsoft\Windows\Temporary Internet Files\Content.IE5\K7D60H8B\MC90018619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94923"/>
            <a:ext cx="2232248" cy="175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f.bret\AppData\Local\Microsoft\Windows\Temporary Internet Files\Content.IE5\MWZYCJRL\MC90043806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890" y="36450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f.bret\AppData\Local\Microsoft\Windows\Temporary Internet Files\Content.IE5\VGI2URH4\MC9001886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2313" y="4075113"/>
            <a:ext cx="2277143" cy="19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f.bret\AppData\Local\Microsoft\Windows\Temporary Internet Files\Content.IE5\4089IHS4\MC9001862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3597983"/>
            <a:ext cx="2124224" cy="218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f.bret\AppData\Local\Microsoft\Windows\Temporary Internet Files\Content.IE5\K7D60H8B\MC900406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18211"/>
            <a:ext cx="2304256" cy="154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046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207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251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AUSTRÁLIE</vt:lpstr>
      <vt:lpstr>PŘÍRODNÍ PODMÍNKY</vt:lpstr>
      <vt:lpstr>HOSPODÁŘSTVÍ</vt:lpstr>
      <vt:lpstr>OBYVATELSTVO</vt:lpstr>
      <vt:lpstr>AUSTRÁLIE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7</cp:revision>
  <dcterms:created xsi:type="dcterms:W3CDTF">2013-08-12T16:41:26Z</dcterms:created>
  <dcterms:modified xsi:type="dcterms:W3CDTF">2013-08-27T15:09:38Z</dcterms:modified>
</cp:coreProperties>
</file>