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B675-6593-423E-82F8-CD0A016C939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4520-DE3C-47A3-9BB5-78C9279B4F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B675-6593-423E-82F8-CD0A016C939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4520-DE3C-47A3-9BB5-78C9279B4F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B675-6593-423E-82F8-CD0A016C939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4520-DE3C-47A3-9BB5-78C9279B4F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B675-6593-423E-82F8-CD0A016C939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4520-DE3C-47A3-9BB5-78C9279B4F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B675-6593-423E-82F8-CD0A016C939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4520-DE3C-47A3-9BB5-78C9279B4F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B675-6593-423E-82F8-CD0A016C939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4520-DE3C-47A3-9BB5-78C9279B4F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B675-6593-423E-82F8-CD0A016C939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4520-DE3C-47A3-9BB5-78C9279B4F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B675-6593-423E-82F8-CD0A016C939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4520-DE3C-47A3-9BB5-78C9279B4F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B675-6593-423E-82F8-CD0A016C939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4520-DE3C-47A3-9BB5-78C9279B4F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B675-6593-423E-82F8-CD0A016C939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4520-DE3C-47A3-9BB5-78C9279B4F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9B675-6593-423E-82F8-CD0A016C939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4520-DE3C-47A3-9BB5-78C9279B4F5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B99B675-6593-423E-82F8-CD0A016C9392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561B4520-DE3C-47A3-9BB5-78C9279B4F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82365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28.5. 2013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6.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Austrálie a Oceánie - Oceánie</a:t>
            </a:r>
            <a:endParaRPr lang="cs-CZ" sz="1800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Slouží k výkladu učiva o Oceánii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05946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7772400" cy="1224136"/>
          </a:xfrm>
        </p:spPr>
        <p:txBody>
          <a:bodyPr>
            <a:normAutofit fontScale="90000"/>
          </a:bodyPr>
          <a:lstStyle/>
          <a:p>
            <a:r>
              <a:rPr lang="cs-CZ" sz="8800" b="1" dirty="0" smtClean="0">
                <a:solidFill>
                  <a:srgbClr val="002060"/>
                </a:solidFill>
              </a:rPr>
              <a:t>OCEÁNIE</a:t>
            </a:r>
            <a:endParaRPr lang="cs-CZ" sz="8800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916832"/>
            <a:ext cx="7704856" cy="4248472"/>
          </a:xfrm>
        </p:spPr>
        <p:txBody>
          <a:bodyPr>
            <a:normAutofit lnSpcReduction="10000"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POLYNÉSIE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MIKRONÉSIE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MELANÉSIE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OSTROVY SOPEČNÉHO NEBO KORÁLOVÉHO PŮVODU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2218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  <a:effectLst/>
              </a:rPr>
              <a:t>Americká Samoa   </a:t>
            </a:r>
            <a:r>
              <a:rPr lang="cs-CZ" sz="4000" b="1" dirty="0" err="1" smtClean="0">
                <a:solidFill>
                  <a:srgbClr val="00B050"/>
                </a:solidFill>
                <a:effectLst/>
              </a:rPr>
              <a:t>Cookovy</a:t>
            </a:r>
            <a:r>
              <a:rPr lang="cs-CZ" sz="4000" b="1" dirty="0" smtClean="0">
                <a:solidFill>
                  <a:srgbClr val="00B050"/>
                </a:solidFill>
                <a:effectLst/>
              </a:rPr>
              <a:t> ostrovy  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C000"/>
                </a:solidFill>
                <a:effectLst/>
              </a:rPr>
              <a:t>Francouzská Polynésie 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B0F0"/>
                </a:solidFill>
                <a:effectLst/>
              </a:rPr>
              <a:t>Havajské ostrovy</a:t>
            </a:r>
            <a:r>
              <a:rPr lang="cs-CZ" sz="4000" b="1" dirty="0" smtClean="0">
                <a:effectLst/>
              </a:rPr>
              <a:t> 	</a:t>
            </a:r>
            <a:r>
              <a:rPr lang="cs-CZ" sz="4000" b="1" dirty="0" err="1" smtClean="0">
                <a:solidFill>
                  <a:srgbClr val="7030A0"/>
                </a:solidFill>
                <a:effectLst/>
              </a:rPr>
              <a:t>Niue</a:t>
            </a:r>
            <a:r>
              <a:rPr lang="cs-CZ" sz="4000" b="1" dirty="0" smtClean="0">
                <a:solidFill>
                  <a:srgbClr val="7030A0"/>
                </a:solidFill>
                <a:effectLst/>
              </a:rPr>
              <a:t> </a:t>
            </a:r>
          </a:p>
          <a:p>
            <a:pPr marL="0" indent="0">
              <a:buNone/>
            </a:pPr>
            <a:r>
              <a:rPr lang="cs-CZ" sz="4000" b="1" dirty="0" err="1" smtClean="0">
                <a:solidFill>
                  <a:srgbClr val="00B050"/>
                </a:solidFill>
                <a:effectLst/>
              </a:rPr>
              <a:t>Pitcairnovy</a:t>
            </a:r>
            <a:r>
              <a:rPr lang="cs-CZ" sz="4000" b="1" dirty="0" smtClean="0">
                <a:solidFill>
                  <a:srgbClr val="00B050"/>
                </a:solidFill>
                <a:effectLst/>
              </a:rPr>
              <a:t> ostrovy 		</a:t>
            </a:r>
            <a:r>
              <a:rPr lang="cs-CZ" sz="4000" b="1" dirty="0" smtClean="0">
                <a:solidFill>
                  <a:srgbClr val="FF0000"/>
                </a:solidFill>
                <a:effectLst/>
              </a:rPr>
              <a:t>Samoa</a:t>
            </a:r>
            <a:r>
              <a:rPr lang="cs-CZ" sz="4000" b="1" dirty="0" smtClean="0">
                <a:effectLst/>
              </a:rPr>
              <a:t> </a:t>
            </a:r>
            <a:r>
              <a:rPr lang="cs-CZ" sz="4000" b="1" dirty="0" smtClean="0">
                <a:solidFill>
                  <a:srgbClr val="FFC000"/>
                </a:solidFill>
                <a:effectLst/>
              </a:rPr>
              <a:t>Tokelau</a:t>
            </a:r>
            <a:r>
              <a:rPr lang="cs-CZ" sz="4000" b="1" dirty="0" smtClean="0">
                <a:effectLst/>
              </a:rPr>
              <a:t> 		</a:t>
            </a:r>
            <a:r>
              <a:rPr lang="cs-CZ" sz="4000" b="1" dirty="0" smtClean="0">
                <a:solidFill>
                  <a:srgbClr val="FF0000"/>
                </a:solidFill>
                <a:effectLst/>
              </a:rPr>
              <a:t>Tonga</a:t>
            </a:r>
            <a:r>
              <a:rPr lang="cs-CZ" sz="4000" b="1" dirty="0" smtClean="0">
                <a:effectLst/>
              </a:rPr>
              <a:t> 	</a:t>
            </a:r>
            <a:r>
              <a:rPr lang="cs-CZ" sz="4000" b="1" dirty="0" smtClean="0">
                <a:solidFill>
                  <a:srgbClr val="00B0F0"/>
                </a:solidFill>
                <a:effectLst/>
              </a:rPr>
              <a:t>Tuvalu 	</a:t>
            </a:r>
            <a:r>
              <a:rPr lang="cs-CZ" sz="4000" b="1" dirty="0" smtClean="0">
                <a:solidFill>
                  <a:srgbClr val="7030A0"/>
                </a:solidFill>
                <a:effectLst/>
              </a:rPr>
              <a:t>Velikonoční ostrov </a:t>
            </a:r>
          </a:p>
          <a:p>
            <a:pPr marL="0" indent="0">
              <a:buNone/>
            </a:pPr>
            <a:r>
              <a:rPr lang="cs-CZ" sz="4000" b="1" dirty="0">
                <a:solidFill>
                  <a:srgbClr val="7030A0"/>
                </a:solidFill>
              </a:rPr>
              <a:t>	</a:t>
            </a:r>
            <a:r>
              <a:rPr lang="cs-CZ" sz="4000" b="1" dirty="0" smtClean="0">
                <a:solidFill>
                  <a:srgbClr val="7030A0"/>
                </a:solidFill>
              </a:rPr>
              <a:t>		</a:t>
            </a:r>
            <a:r>
              <a:rPr lang="cs-CZ" sz="4000" b="1" dirty="0" err="1" smtClean="0">
                <a:solidFill>
                  <a:srgbClr val="00B050"/>
                </a:solidFill>
                <a:effectLst/>
              </a:rPr>
              <a:t>Wallis</a:t>
            </a:r>
            <a:r>
              <a:rPr lang="cs-CZ" sz="4000" b="1" dirty="0" smtClean="0">
                <a:solidFill>
                  <a:srgbClr val="00B050"/>
                </a:solidFill>
                <a:effectLst/>
              </a:rPr>
              <a:t> a </a:t>
            </a:r>
            <a:r>
              <a:rPr lang="cs-CZ" sz="4000" b="1" dirty="0" err="1" smtClean="0">
                <a:solidFill>
                  <a:srgbClr val="00B050"/>
                </a:solidFill>
                <a:effectLst/>
              </a:rPr>
              <a:t>Futuna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1"/>
                </a:solidFill>
              </a:rPr>
              <a:t>POLYNÉSIE</a:t>
            </a:r>
            <a:endParaRPr lang="cs-CZ" sz="6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1557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400" b="1" dirty="0" smtClean="0">
                <a:solidFill>
                  <a:srgbClr val="FF0000"/>
                </a:solidFill>
                <a:effectLst/>
              </a:rPr>
              <a:t>Federativní státy Mikronésie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rgbClr val="00B050"/>
                </a:solidFill>
                <a:effectLst/>
              </a:rPr>
              <a:t>Guam 	</a:t>
            </a:r>
            <a:r>
              <a:rPr lang="cs-CZ" sz="4400" b="1" dirty="0" smtClean="0">
                <a:effectLst/>
              </a:rPr>
              <a:t>				</a:t>
            </a:r>
            <a:r>
              <a:rPr lang="cs-CZ" sz="4400" b="1" dirty="0" smtClean="0">
                <a:solidFill>
                  <a:srgbClr val="FFC000"/>
                </a:solidFill>
                <a:effectLst/>
              </a:rPr>
              <a:t>Kiribati </a:t>
            </a:r>
            <a:r>
              <a:rPr lang="cs-CZ" sz="4400" b="1" dirty="0" smtClean="0">
                <a:effectLst/>
              </a:rPr>
              <a:t>			</a:t>
            </a:r>
            <a:r>
              <a:rPr lang="cs-CZ" sz="4400" b="1" dirty="0" smtClean="0">
                <a:solidFill>
                  <a:srgbClr val="7030A0"/>
                </a:solidFill>
                <a:effectLst/>
              </a:rPr>
              <a:t>Marshallovy ostrovy 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rgbClr val="00B0F0"/>
                </a:solidFill>
                <a:effectLst/>
              </a:rPr>
              <a:t>Nauru</a:t>
            </a:r>
            <a:r>
              <a:rPr lang="cs-CZ" sz="4400" b="1" dirty="0" smtClean="0">
                <a:effectLst/>
              </a:rPr>
              <a:t>  </a:t>
            </a:r>
          </a:p>
          <a:p>
            <a:pPr marL="0" indent="0">
              <a:buNone/>
            </a:pPr>
            <a:r>
              <a:rPr lang="cs-CZ" sz="4400" b="1" dirty="0" smtClean="0">
                <a:effectLst/>
              </a:rPr>
              <a:t>		</a:t>
            </a:r>
            <a:r>
              <a:rPr lang="cs-CZ" sz="4400" b="1" dirty="0" smtClean="0">
                <a:solidFill>
                  <a:srgbClr val="FF0000"/>
                </a:solidFill>
                <a:effectLst/>
              </a:rPr>
              <a:t>Palau</a:t>
            </a:r>
            <a:r>
              <a:rPr lang="cs-CZ" sz="4400" b="1" dirty="0" smtClean="0">
                <a:effectLst/>
              </a:rPr>
              <a:t>  									</a:t>
            </a:r>
            <a:r>
              <a:rPr lang="cs-CZ" sz="4400" b="1" dirty="0" smtClean="0">
                <a:solidFill>
                  <a:srgbClr val="00B050"/>
                </a:solidFill>
                <a:effectLst/>
              </a:rPr>
              <a:t>Severní Mariany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1"/>
                </a:solidFill>
              </a:rPr>
              <a:t>MIKRONÉSIE</a:t>
            </a:r>
            <a:endParaRPr lang="cs-CZ" sz="6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8827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effectLst/>
              </a:rPr>
              <a:t>				</a:t>
            </a:r>
            <a:r>
              <a:rPr lang="cs-CZ" sz="3900" b="1" dirty="0" smtClean="0">
                <a:solidFill>
                  <a:srgbClr val="FF0000"/>
                </a:solidFill>
                <a:effectLst/>
              </a:rPr>
              <a:t>Fidži</a:t>
            </a:r>
            <a:r>
              <a:rPr lang="cs-CZ" sz="3900" b="1" dirty="0" smtClean="0">
                <a:solidFill>
                  <a:srgbClr val="FF0000"/>
                </a:solidFill>
              </a:rPr>
              <a:t> </a:t>
            </a:r>
            <a:endParaRPr lang="cs-CZ" sz="3900" b="1" dirty="0" smtClean="0"/>
          </a:p>
          <a:p>
            <a:pPr marL="0" indent="0">
              <a:buNone/>
            </a:pPr>
            <a:r>
              <a:rPr lang="cs-CZ" sz="3900" b="1" dirty="0" smtClean="0">
                <a:solidFill>
                  <a:srgbClr val="00B050"/>
                </a:solidFill>
                <a:effectLst/>
              </a:rPr>
              <a:t>Indonésie</a:t>
            </a:r>
            <a:r>
              <a:rPr lang="cs-CZ" sz="3900" b="1" dirty="0" smtClean="0">
                <a:effectLst/>
              </a:rPr>
              <a:t> </a:t>
            </a:r>
          </a:p>
          <a:p>
            <a:pPr marL="0" indent="0">
              <a:buNone/>
            </a:pPr>
            <a:r>
              <a:rPr lang="cs-CZ" sz="3900" b="1" dirty="0" smtClean="0">
                <a:solidFill>
                  <a:srgbClr val="00B050"/>
                </a:solidFill>
                <a:effectLst/>
              </a:rPr>
              <a:t>(Západní Papua, popř. i souostroví Moluky a Malé Sundy) </a:t>
            </a:r>
          </a:p>
          <a:p>
            <a:pPr marL="0" indent="0">
              <a:buNone/>
            </a:pPr>
            <a:r>
              <a:rPr lang="cs-CZ" sz="3900" b="1" dirty="0" smtClean="0">
                <a:solidFill>
                  <a:srgbClr val="FFC000"/>
                </a:solidFill>
                <a:effectLst/>
              </a:rPr>
              <a:t>Nová Kaledonie </a:t>
            </a:r>
            <a:r>
              <a:rPr lang="cs-CZ" sz="3900" b="1" dirty="0" smtClean="0">
                <a:solidFill>
                  <a:srgbClr val="00B0F0"/>
                </a:solidFill>
                <a:effectLst/>
              </a:rPr>
              <a:t>Papua-Nová Guinea</a:t>
            </a:r>
          </a:p>
          <a:p>
            <a:pPr marL="0" indent="0">
              <a:buNone/>
            </a:pPr>
            <a:r>
              <a:rPr lang="cs-CZ" sz="3900" b="1" dirty="0" smtClean="0">
                <a:solidFill>
                  <a:srgbClr val="C00000"/>
                </a:solidFill>
                <a:effectLst/>
              </a:rPr>
              <a:t>Šalamounovy ostrovy </a:t>
            </a:r>
          </a:p>
          <a:p>
            <a:pPr marL="0" indent="0">
              <a:buNone/>
            </a:pPr>
            <a:r>
              <a:rPr lang="cs-CZ" sz="3900" b="1" dirty="0" smtClean="0">
                <a:effectLst/>
              </a:rPr>
              <a:t>				</a:t>
            </a:r>
            <a:r>
              <a:rPr lang="cs-CZ" sz="3900" b="1" dirty="0" smtClean="0">
                <a:solidFill>
                  <a:srgbClr val="00B050"/>
                </a:solidFill>
                <a:effectLst/>
              </a:rPr>
              <a:t>Vanuatu</a:t>
            </a:r>
            <a:r>
              <a:rPr lang="cs-CZ" sz="3900" b="1" dirty="0" smtClean="0">
                <a:effectLst/>
              </a:rPr>
              <a:t>  </a:t>
            </a:r>
          </a:p>
          <a:p>
            <a:pPr marL="0" indent="0">
              <a:buNone/>
            </a:pPr>
            <a:r>
              <a:rPr lang="cs-CZ" sz="3900" b="1" dirty="0" smtClean="0">
                <a:solidFill>
                  <a:srgbClr val="FFC000"/>
                </a:solidFill>
                <a:effectLst/>
              </a:rPr>
              <a:t>Východní Timor</a:t>
            </a:r>
            <a:endParaRPr lang="cs-CZ" sz="3900" b="1" dirty="0">
              <a:solidFill>
                <a:srgbClr val="FFC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1"/>
                </a:solidFill>
              </a:rPr>
              <a:t>MELANÉSIE</a:t>
            </a:r>
            <a:endParaRPr lang="cs-CZ" sz="6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634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8581" y="1600200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chemeClr val="tx1"/>
                </a:solidFill>
              </a:rPr>
              <a:t>OCEÁNIE V OBRAZECH</a:t>
            </a:r>
            <a:endParaRPr lang="cs-CZ" sz="6600" b="1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f.bret\AppData\Local\Microsoft\Windows\Temporary Internet Files\Content.IE5\K7D60H8B\MC9002949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78662"/>
            <a:ext cx="2871738" cy="216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.bret\AppData\Local\Microsoft\Windows\Temporary Internet Files\Content.IE5\MWZYCJRL\MC9001862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5822" y="1146459"/>
            <a:ext cx="2736304" cy="2469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.bret\AppData\Local\Microsoft\Windows\Temporary Internet Files\Content.IE5\K7D60H8B\MC9004369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5805" y="1412775"/>
            <a:ext cx="2453770" cy="2232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.bret\AppData\Local\Microsoft\Windows\Temporary Internet Files\Content.IE5\MWZYCJRL\MC9002961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935" y="3854458"/>
            <a:ext cx="1730152" cy="2941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f.bret\AppData\Local\Microsoft\Windows\Temporary Internet Files\Content.IE5\VGI2URH4\MC9002829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998945"/>
            <a:ext cx="2985891" cy="2327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f.bret\AppData\Local\Microsoft\Windows\Temporary Internet Files\Content.IE5\MWZYCJRL\MC9002922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02949"/>
            <a:ext cx="2649060" cy="2224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49798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Galerie Microsoft </a:t>
            </a:r>
            <a:r>
              <a:rPr lang="cs-CZ" dirty="0" err="1" smtClean="0"/>
              <a:t>Power</a:t>
            </a:r>
            <a:r>
              <a:rPr lang="cs-CZ" dirty="0" smtClean="0"/>
              <a:t> </a:t>
            </a:r>
            <a:r>
              <a:rPr lang="cs-CZ" dirty="0" smtClean="0"/>
              <a:t>Point: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4679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52</TotalTime>
  <Words>120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Snímek 1</vt:lpstr>
      <vt:lpstr>Snímek 2</vt:lpstr>
      <vt:lpstr>OCEÁNIE</vt:lpstr>
      <vt:lpstr>POLYNÉSIE</vt:lpstr>
      <vt:lpstr>MIKRONÉSIE</vt:lpstr>
      <vt:lpstr>MELANÉSIE</vt:lpstr>
      <vt:lpstr>OCEÁNIE V OBRAZECH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OCEÁNIE</dc:title>
  <dc:creator>František Bret</dc:creator>
  <cp:lastModifiedBy>Dum</cp:lastModifiedBy>
  <cp:revision>7</cp:revision>
  <dcterms:created xsi:type="dcterms:W3CDTF">2013-08-13T08:49:28Z</dcterms:created>
  <dcterms:modified xsi:type="dcterms:W3CDTF">2013-08-27T15:11:04Z</dcterms:modified>
</cp:coreProperties>
</file>