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5" r:id="rId2"/>
    <p:sldId id="256" r:id="rId3"/>
    <p:sldId id="286" r:id="rId4"/>
    <p:sldId id="281" r:id="rId5"/>
    <p:sldId id="259" r:id="rId6"/>
    <p:sldId id="257" r:id="rId7"/>
    <p:sldId id="270" r:id="rId8"/>
    <p:sldId id="282" r:id="rId9"/>
    <p:sldId id="283" r:id="rId10"/>
    <p:sldId id="284" r:id="rId11"/>
    <p:sldId id="258" r:id="rId12"/>
    <p:sldId id="260" r:id="rId13"/>
    <p:sldId id="271" r:id="rId14"/>
    <p:sldId id="261" r:id="rId15"/>
    <p:sldId id="262" r:id="rId16"/>
    <p:sldId id="263" r:id="rId17"/>
    <p:sldId id="287" r:id="rId18"/>
    <p:sldId id="280" r:id="rId19"/>
    <p:sldId id="279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A79803-7B69-404D-83B2-7A3DD6813BCB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0BF7277-A7D4-4569-AD5D-E8D5EB349B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33E25-0FCF-4870-BE29-CF7D3E2A70D2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95FB6D-D785-4B68-B90C-3561B68C19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99122-8669-493C-A41D-D01D9D1D9706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820A3F-8DE4-4DE3-8158-78549605D8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301F7-E14A-4839-A89E-6C4FE0E95C88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79694-D233-40DB-948F-E23F365B60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28C27-972E-49D4-A489-754A248B4DF4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124F0-C43C-4272-8A49-355BAF9C1C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FF03E-9637-4EB5-9B3D-9B2035B1D402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A9F931-C68C-4C13-A57E-C9CCD3BDFB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B480F-092B-41A0-BAD4-87D4FCF3574D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91E90-A1B5-412F-929C-261E7E7D5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7D04E2-E39D-43CB-AD19-B6173DC91D40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14086-F45E-4EA3-A897-9D28EE733B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E1FE29-BBF3-4BDC-9D0C-D05807B764EB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DFA327-4EBA-486C-8D02-C51873E84C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1579F9-1FBD-4852-8D7B-0854F54DB509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83673-8866-46EF-A4E3-7F4F0D5C2B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3EF1A-80F3-4438-B5C8-FEFE7408BB53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4EDD46-7ACB-47CE-8803-95D7FD6AFE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8F48A5F5-710B-4E64-AC83-D4CA3E7DEDD4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AB0AB9CD-571A-4A99-8CA1-CA6D84BBD7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74" r:id="rId8"/>
    <p:sldLayoutId id="2147483675" r:id="rId9"/>
    <p:sldLayoutId id="2147483666" r:id="rId10"/>
    <p:sldLayoutId id="2147483665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upload.wikimedia.org/wikipedia/commons/4/4d/EU_location_HUN.pn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upload.wikimedia.org/wikipedia/commons/5/53/Mapa_Ma%C4%8Farska.PN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680&amp;bih=959&amp;q=ma%C4%8Farsko&amp;gbv=2&amp;oq=ma%C4%8Farsko&amp;aq=f&amp;aqi=g8g-S2&amp;aql=&amp;gs_sm=e&amp;gs_upl=1426l5011l0l5338l8l8l0l3l3l0l214l834l0.4.1l5l0" TargetMode="Externa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_location_HUN.pn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Mapa_Ma%C4%8Farska.PNG" TargetMode="External"/><Relationship Id="rId4" Type="http://schemas.openxmlformats.org/officeDocument/2006/relationships/hyperlink" Target="http://cs.wikipedia.org/wiki/Soubor:Coat_of_arms_of_Hungary.pn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70000" lnSpcReduction="20000"/>
          </a:bodyPr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VY_52_INOVACE_621</a:t>
            </a:r>
            <a:endParaRPr lang="cs-CZ" dirty="0"/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Evropské </a:t>
            </a:r>
            <a:r>
              <a:rPr lang="cs-CZ" smtClean="0"/>
              <a:t>státy  I.</a:t>
            </a:r>
            <a:endParaRPr lang="cs-CZ" dirty="0"/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smtClean="0"/>
              <a:t>Maďarsko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1863" y="4919663"/>
            <a:ext cx="7056437" cy="193833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Anotace</a:t>
            </a: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: </a:t>
            </a:r>
            <a:r>
              <a:rPr lang="cs-CZ" sz="1600" dirty="0">
                <a:solidFill>
                  <a:schemeClr val="bg1">
                    <a:lumMod val="50000"/>
                  </a:schemeClr>
                </a:solidFill>
              </a:rPr>
              <a:t>Materiál je určen k využití pro práci s interaktivní tabulí.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>
                    <a:lumMod val="50000"/>
                  </a:schemeClr>
                </a:solidFill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>
                    <a:lumMod val="50000"/>
                  </a:schemeClr>
                </a:solidFill>
              </a:rPr>
              <a:t>Materiál může být využit jako zápis do sešitu</a:t>
            </a: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.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 smtClean="0">
                <a:latin typeface="Calibri" pitchFamily="34" charset="0"/>
              </a:rPr>
              <a:t>  </a:t>
            </a:r>
            <a:endParaRPr lang="cs-CZ" sz="2000" dirty="0">
              <a:latin typeface="Calibri" pitchFamily="34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371475" y="836613"/>
            <a:ext cx="8229600" cy="1858962"/>
          </a:xfrm>
        </p:spPr>
        <p:txBody>
          <a:bodyPr/>
          <a:lstStyle/>
          <a:p>
            <a:r>
              <a:rPr lang="cs-CZ" sz="9600" smtClean="0"/>
              <a:t>MAĎARSKO</a:t>
            </a:r>
          </a:p>
        </p:txBody>
      </p:sp>
      <p:pic>
        <p:nvPicPr>
          <p:cNvPr id="14338" name="Picture 2" descr="C:\Users\123P\AppData\Local\Microsoft\Windows\Temporary Internet Files\Content.IE5\S7687CZ2\MP9003626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57475" y="2997200"/>
            <a:ext cx="36576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Znak Maďarska</a:t>
            </a:r>
          </a:p>
        </p:txBody>
      </p:sp>
      <p:pic>
        <p:nvPicPr>
          <p:cNvPr id="15362" name="Picture 2" descr="Soubor:Coat of arms of Hungar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1773238"/>
            <a:ext cx="2179638" cy="457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Soubor:Europe countries map c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620713"/>
            <a:ext cx="70199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Soubor:EU location HUN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2988" y="47625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Základní informace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Hlavní město-Budapešť</a:t>
            </a:r>
          </a:p>
          <a:p>
            <a:r>
              <a:rPr lang="cs-CZ" smtClean="0"/>
              <a:t>Počet obyvatel- 10 035 000</a:t>
            </a:r>
          </a:p>
          <a:p>
            <a:r>
              <a:rPr lang="cs-CZ" smtClean="0"/>
              <a:t>Státní zřízení- parlamentní republika</a:t>
            </a:r>
          </a:p>
          <a:p>
            <a:r>
              <a:rPr lang="cs-CZ" smtClean="0"/>
              <a:t>Jazyk- maďarština</a:t>
            </a:r>
          </a:p>
          <a:p>
            <a:r>
              <a:rPr lang="cs-CZ" smtClean="0"/>
              <a:t>Měna- forint</a:t>
            </a:r>
          </a:p>
          <a:p>
            <a:r>
              <a:rPr lang="cs-CZ" smtClean="0"/>
              <a:t>Další velká města- Debrecín, Segedín,..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3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r>
              <a:rPr lang="cs-CZ" smtClean="0"/>
              <a:t>Budapešť-hlavní město</a:t>
            </a:r>
          </a:p>
        </p:txBody>
      </p:sp>
      <p:pic>
        <p:nvPicPr>
          <p:cNvPr id="19458" name="Picture 2" descr="C:\Users\123P\AppData\Local\Microsoft\Windows\Temporary Internet Files\Content.IE5\AM1I8PN9\MP90040236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30600" y="1868488"/>
            <a:ext cx="2082800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3" descr="C:\Users\123P\AppData\Local\Microsoft\Windows\Temporary Internet Files\Content.IE5\AM1I8PN9\MP90040236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313" y="1052513"/>
            <a:ext cx="3816350" cy="572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561975" cy="201612"/>
          </a:xfrm>
        </p:spPr>
        <p:txBody>
          <a:bodyPr/>
          <a:lstStyle/>
          <a:p>
            <a:endParaRPr lang="cs-CZ" sz="3600" smtClean="0"/>
          </a:p>
        </p:txBody>
      </p:sp>
      <p:pic>
        <p:nvPicPr>
          <p:cNvPr id="20482" name="Picture 2" descr="C:\Users\123P\AppData\Local\Microsoft\Windows\Temporary Internet Files\Content.IE5\S7687CZ2\MP90042432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8913"/>
            <a:ext cx="9144000" cy="628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1506" name="Picture 2" descr="C:\Users\123P\AppData\Local\Microsoft\Windows\Temporary Internet Files\Content.IE5\AM1I8PN9\MP9004243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60375"/>
            <a:ext cx="9144000" cy="593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3" descr="C:\Users\123P\AppData\Local\Microsoft\Windows\Temporary Internet Files\Content.IE5\AM1I8PN9\MP9004243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60375"/>
            <a:ext cx="9144000" cy="593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4" descr="C:\Users\123P\AppData\Local\Microsoft\Windows\Temporary Internet Files\Content.IE5\AM1I8PN9\MP9004243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8913"/>
            <a:ext cx="9144000" cy="620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2530" name="Picture 2" descr="C:\Users\123P\AppData\Local\Microsoft\Windows\Temporary Internet Files\Content.IE5\K0O7W0UI\MP9004243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82588"/>
            <a:ext cx="9144000" cy="609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3" descr="C:\Users\123P\AppData\Local\Microsoft\Windows\Temporary Internet Files\Content.IE5\K0O7W0UI\MP9004243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8913"/>
            <a:ext cx="9144000" cy="628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Povrch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288" y="1628775"/>
            <a:ext cx="8229600" cy="4525963"/>
          </a:xfrm>
        </p:spPr>
        <p:txBody>
          <a:bodyPr/>
          <a:lstStyle/>
          <a:p>
            <a:r>
              <a:rPr lang="cs-CZ" smtClean="0"/>
              <a:t>Maďarsko je převážně rovinatá země, hlavně díky jeho poloze na Panonské pánvi.</a:t>
            </a:r>
          </a:p>
          <a:p>
            <a:endParaRPr lang="cs-CZ" smtClean="0"/>
          </a:p>
          <a:p>
            <a:r>
              <a:rPr lang="cs-CZ" smtClean="0"/>
              <a:t> Pouze na severu okolo města Miskolc se rozkládá menší pohoří, které je součástí Karpat.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Vodstvo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Nejdůležitější řekou maďarského vodního systému je bezpochybně Dunaj.</a:t>
            </a:r>
          </a:p>
          <a:p>
            <a:r>
              <a:rPr lang="cs-CZ" smtClean="0"/>
              <a:t>Další důležitou řekou je Tisa,která se do Dunaje vlévá až na území Srbska.</a:t>
            </a:r>
          </a:p>
          <a:p>
            <a:r>
              <a:rPr lang="cs-CZ" smtClean="0"/>
              <a:t>Balaton je největší jezero ve střední Evropě, právě pro svou velikost se mu také říká </a:t>
            </a:r>
            <a:r>
              <a:rPr lang="cs-CZ" b="1" smtClean="0"/>
              <a:t>Magyar tenger</a:t>
            </a:r>
            <a:r>
              <a:rPr lang="cs-CZ" smtClean="0"/>
              <a:t> </a:t>
            </a:r>
            <a:br>
              <a:rPr lang="cs-CZ" smtClean="0"/>
            </a:br>
            <a:r>
              <a:rPr lang="cs-CZ" smtClean="0"/>
              <a:t>(</a:t>
            </a:r>
            <a:r>
              <a:rPr lang="cs-CZ" i="1" smtClean="0"/>
              <a:t>Maďarské moře</a:t>
            </a:r>
            <a:r>
              <a:rPr lang="cs-CZ" smtClean="0"/>
              <a:t>).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Soubor:Mapa Maďarska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1125538"/>
            <a:ext cx="846772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Podnebí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Maďarské podnebí je kontinentální s chladnými zimami a horkými léty.</a:t>
            </a:r>
          </a:p>
          <a:p>
            <a:r>
              <a:rPr lang="cs-CZ" dirty="0" smtClean="0"/>
              <a:t> Průměrná roční teplota se pohybuje kolem 10 °C, v létě 27 až 35 °C, v zimě přibližně </a:t>
            </a:r>
            <a:r>
              <a:rPr lang="cs-CZ" dirty="0" smtClean="0"/>
              <a:t>            0 </a:t>
            </a:r>
            <a:r>
              <a:rPr lang="cs-CZ" dirty="0" smtClean="0"/>
              <a:t>až -15 °C. </a:t>
            </a:r>
          </a:p>
          <a:p>
            <a:r>
              <a:rPr lang="cs-CZ" dirty="0" smtClean="0"/>
              <a:t>Ve výjimečných případech se vyskytují i extrémy o teplotě od 42 °C v létě do -29 °C v zimě. 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Obyvatelstvo + náboženství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200" dirty="0" smtClean="0"/>
              <a:t>Národnost</a:t>
            </a:r>
            <a:endParaRPr lang="cs-CZ" sz="32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200" dirty="0" smtClean="0"/>
              <a:t>Náboženství</a:t>
            </a:r>
            <a:endParaRPr lang="cs-CZ" sz="3200" dirty="0"/>
          </a:p>
        </p:txBody>
      </p:sp>
      <p:sp>
        <p:nvSpPr>
          <p:cNvPr id="27652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z="2800" smtClean="0"/>
          </a:p>
          <a:p>
            <a:r>
              <a:rPr lang="cs-CZ" sz="2800" smtClean="0"/>
              <a:t>Maďaři 90 %</a:t>
            </a:r>
          </a:p>
          <a:p>
            <a:endParaRPr lang="cs-CZ" sz="2800" smtClean="0"/>
          </a:p>
          <a:p>
            <a:r>
              <a:rPr lang="cs-CZ" sz="2800" smtClean="0"/>
              <a:t>Romové 4 %</a:t>
            </a:r>
          </a:p>
          <a:p>
            <a:endParaRPr lang="cs-CZ" sz="2800" smtClean="0"/>
          </a:p>
          <a:p>
            <a:r>
              <a:rPr lang="cs-CZ" sz="2800" smtClean="0"/>
              <a:t>Němci, Židé, Slovác</a:t>
            </a:r>
            <a:r>
              <a:rPr lang="cs-CZ" smtClean="0"/>
              <a:t>i</a:t>
            </a:r>
          </a:p>
        </p:txBody>
      </p:sp>
      <p:sp>
        <p:nvSpPr>
          <p:cNvPr id="27653" name="Zástupný symbol pro obsah 6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endParaRPr lang="pl-PL" smtClean="0"/>
          </a:p>
          <a:p>
            <a:r>
              <a:rPr lang="pl-PL" sz="2800" smtClean="0"/>
              <a:t>katolíci 68 %</a:t>
            </a:r>
          </a:p>
          <a:p>
            <a:endParaRPr lang="pl-PL" sz="2800" smtClean="0"/>
          </a:p>
          <a:p>
            <a:r>
              <a:rPr lang="pl-PL" sz="2800" smtClean="0"/>
              <a:t>protestanti 25 %</a:t>
            </a:r>
          </a:p>
          <a:p>
            <a:endParaRPr lang="pl-PL" sz="2800" smtClean="0"/>
          </a:p>
          <a:p>
            <a:r>
              <a:rPr lang="pl-PL" sz="2800" smtClean="0"/>
              <a:t>bez vyznání 8 %</a:t>
            </a:r>
            <a:endParaRPr lang="cs-CZ" sz="2800" smtClean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Hospodářství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Těží se- hnědé uhlí,</a:t>
            </a:r>
            <a:r>
              <a:rPr lang="cs-CZ" b="1" smtClean="0"/>
              <a:t> </a:t>
            </a:r>
            <a:r>
              <a:rPr lang="cs-CZ" smtClean="0"/>
              <a:t>černé uhlí, ropa, zemní plyn, bauxit, mangan, uran, zlato, vápenec</a:t>
            </a:r>
          </a:p>
          <a:p>
            <a:endParaRPr lang="cs-CZ" smtClean="0"/>
          </a:p>
          <a:p>
            <a:r>
              <a:rPr lang="cs-CZ" smtClean="0"/>
              <a:t>Pěstuje se- pšenice, oves, ječmen, žito, kukuřice, rýže, brambory, cukrová řepa, slunečnice, vinná réva, zelenina, ovoce, vlašské ořechy, rajčata, tabák, len, konopí</a:t>
            </a:r>
          </a:p>
          <a:p>
            <a:endParaRPr lang="cs-CZ" smtClean="0"/>
          </a:p>
          <a:p>
            <a:r>
              <a:rPr lang="cs-CZ" smtClean="0"/>
              <a:t>Chová se- skot, ovce, koně, prasata, drůbež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Další fotografie Maďarska</a:t>
            </a:r>
          </a:p>
        </p:txBody>
      </p:sp>
      <p:sp>
        <p:nvSpPr>
          <p:cNvPr id="35844" name="AutoShape 4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2339975" y="3141663"/>
            <a:ext cx="4464050" cy="754062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Foto Maďarska</a:t>
            </a:r>
          </a:p>
        </p:txBody>
      </p:sp>
    </p:spTree>
  </p:cSld>
  <p:clrMapOvr>
    <a:masterClrMapping/>
  </p:clrMapOvr>
  <p:transition spd="slow">
    <p:push dir="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27.7.2011 </a:t>
            </a:r>
            <a:r>
              <a:rPr lang="cs-CZ" b="1" dirty="0" smtClean="0"/>
              <a:t>17:03:21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LIUZZO,David:</a:t>
            </a:r>
            <a:r>
              <a:rPr lang="cs-CZ" dirty="0" err="1"/>
              <a:t>EU</a:t>
            </a:r>
            <a:r>
              <a:rPr lang="cs-CZ" dirty="0"/>
              <a:t> </a:t>
            </a:r>
            <a:r>
              <a:rPr lang="cs-CZ" dirty="0" err="1"/>
              <a:t>location</a:t>
            </a:r>
            <a:r>
              <a:rPr lang="cs-CZ" dirty="0"/>
              <a:t> </a:t>
            </a:r>
            <a:r>
              <a:rPr lang="cs-CZ" dirty="0" smtClean="0"/>
              <a:t>HUN.png</a:t>
            </a:r>
            <a:r>
              <a:rPr lang="cs-CZ" b="1" dirty="0"/>
              <a:t> [online]. 27.7.2011 </a:t>
            </a:r>
            <a:r>
              <a:rPr lang="cs-CZ" b="1" dirty="0" smtClean="0"/>
              <a:t>17:08:31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Soubor:EU_location_HUN.png</a:t>
            </a:r>
            <a:r>
              <a:rPr lang="cs-CZ" dirty="0" smtClean="0"/>
              <a:t>&gt;.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LIUZZO,David</a:t>
            </a:r>
            <a:r>
              <a:rPr lang="cs-CZ" dirty="0" smtClean="0"/>
              <a:t>:</a:t>
            </a:r>
            <a:r>
              <a:rPr lang="en-US" dirty="0"/>
              <a:t>Coat of arms of </a:t>
            </a:r>
            <a:r>
              <a:rPr lang="en-US" dirty="0" smtClean="0"/>
              <a:t>Hungary.png</a:t>
            </a:r>
            <a:r>
              <a:rPr lang="cs-CZ" b="1" dirty="0"/>
              <a:t> [online]. 27.7.2011 </a:t>
            </a:r>
            <a:r>
              <a:rPr lang="cs-CZ" b="1" dirty="0" smtClean="0"/>
              <a:t>17:15:08 </a:t>
            </a:r>
            <a:r>
              <a:rPr lang="cs-CZ" b="1" dirty="0"/>
              <a:t>[cit. 2011-07-27]. Dostupný z WWW: &lt; </a:t>
            </a:r>
            <a:endParaRPr lang="en-US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</a:t>
            </a:r>
            <a:r>
              <a:rPr lang="cs-CZ" dirty="0" err="1" smtClean="0">
                <a:hlinkClick r:id="rId4"/>
              </a:rPr>
              <a:t>Soubor:Coat_of_arms_of_Hungary.png</a:t>
            </a:r>
            <a:r>
              <a:rPr lang="cs-CZ" dirty="0" smtClean="0"/>
              <a:t>&gt;.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STS </a:t>
            </a:r>
            <a:r>
              <a:rPr lang="cs-CZ" dirty="0" err="1" smtClean="0"/>
              <a:t>Chvojkovice</a:t>
            </a:r>
            <a:r>
              <a:rPr lang="cs-CZ" dirty="0" smtClean="0"/>
              <a:t>-Brod:</a:t>
            </a:r>
            <a:r>
              <a:rPr lang="cs-CZ" dirty="0"/>
              <a:t> Mapa </a:t>
            </a:r>
            <a:r>
              <a:rPr lang="cs-CZ" dirty="0" smtClean="0"/>
              <a:t>Maďarska.PNG</a:t>
            </a:r>
            <a:r>
              <a:rPr lang="cs-CZ" b="1" dirty="0"/>
              <a:t> [online]. 27.7.2011 17:03:21 [cit. 2011-07-27]. Dostupný z WWW: &lt;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cs.wikipedia.org/wiki/Soubor:Mapa_Ma%C4%8Farska.PNG</a:t>
            </a:r>
            <a:r>
              <a:rPr lang="cs-CZ" dirty="0" smtClean="0"/>
              <a:t>&gt;.</a:t>
            </a: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http://office.microsoft.com</a:t>
            </a:r>
          </a:p>
          <a:p>
            <a:r>
              <a:rPr lang="cs-CZ" smtClean="0">
                <a:hlinkClick r:id="rId2"/>
              </a:rPr>
              <a:t>http://cs.tixik.com/</a:t>
            </a:r>
            <a:endParaRPr lang="cs-CZ" smtClean="0"/>
          </a:p>
          <a:p>
            <a:r>
              <a:rPr lang="cs-CZ" smtClean="0">
                <a:hlinkClick r:id="rId3"/>
              </a:rPr>
              <a:t>http://www.google.cz</a:t>
            </a:r>
            <a:endParaRPr lang="cs-CZ" smtClean="0"/>
          </a:p>
          <a:p>
            <a:r>
              <a:rPr lang="cs-CZ" smtClean="0">
                <a:hlinkClick r:id="rId4"/>
              </a:rPr>
              <a:t>http://cs.wikipedia.org/wiki/Hlavn%C3%AD_strana</a:t>
            </a:r>
            <a:endParaRPr lang="cs-CZ" smtClean="0"/>
          </a:p>
          <a:p>
            <a:r>
              <a:rPr lang="cs-CZ" smtClean="0">
                <a:hlinkClick r:id="rId5"/>
              </a:rPr>
              <a:t>http://www.zemepis.com/</a:t>
            </a:r>
            <a:endParaRPr lang="cs-CZ" smtClean="0"/>
          </a:p>
          <a:p>
            <a:r>
              <a:rPr lang="cs-CZ" smtClean="0">
                <a:hlinkClick r:id="rId6"/>
              </a:rPr>
              <a:t>http://referaty.cz/</a:t>
            </a: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80</TotalTime>
  <Words>357</Words>
  <Application>Microsoft Office PowerPoint</Application>
  <PresentationFormat>Předvádění na obrazovce (4:3)</PresentationFormat>
  <Paragraphs>70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Jmění</vt:lpstr>
      <vt:lpstr>Maďarsko</vt:lpstr>
      <vt:lpstr>MAĎARSKO</vt:lpstr>
      <vt:lpstr>Znak Maďarska</vt:lpstr>
      <vt:lpstr>Snímek 4</vt:lpstr>
      <vt:lpstr>Snímek 5</vt:lpstr>
      <vt:lpstr>Základní informace</vt:lpstr>
      <vt:lpstr>Budapešť-hlavní město</vt:lpstr>
      <vt:lpstr>Snímek 8</vt:lpstr>
      <vt:lpstr>Snímek 9</vt:lpstr>
      <vt:lpstr>Snímek 10</vt:lpstr>
      <vt:lpstr>Povrch</vt:lpstr>
      <vt:lpstr>Vodstvo</vt:lpstr>
      <vt:lpstr>Snímek 13</vt:lpstr>
      <vt:lpstr>Podnebí</vt:lpstr>
      <vt:lpstr>Obyvatelstvo + náboženství</vt:lpstr>
      <vt:lpstr>Hospodářství</vt:lpstr>
      <vt:lpstr>Další fotografie Maďarska</vt:lpstr>
      <vt:lpstr>Citace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</dc:title>
  <dc:creator>123P</dc:creator>
  <cp:lastModifiedBy>Dum</cp:lastModifiedBy>
  <cp:revision>15</cp:revision>
  <dcterms:modified xsi:type="dcterms:W3CDTF">2012-03-16T15:56:41Z</dcterms:modified>
</cp:coreProperties>
</file>