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58" r:id="rId3"/>
    <p:sldId id="256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676" autoAdjust="0"/>
    <p:restoredTop sz="94660"/>
  </p:normalViewPr>
  <p:slideViewPr>
    <p:cSldViewPr>
      <p:cViewPr varScale="1">
        <p:scale>
          <a:sx n="109" d="100"/>
          <a:sy n="109" d="100"/>
        </p:scale>
        <p:origin x="-10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B13C1-B26D-453D-A301-38660B1BFA86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CFF10-FBAA-4C5A-B831-1185F2E5C0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04275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B13C1-B26D-453D-A301-38660B1BFA86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CFF10-FBAA-4C5A-B831-1185F2E5C0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414236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B13C1-B26D-453D-A301-38660B1BFA86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CFF10-FBAA-4C5A-B831-1185F2E5C0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25413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B13C1-B26D-453D-A301-38660B1BFA86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CFF10-FBAA-4C5A-B831-1185F2E5C0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09192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B13C1-B26D-453D-A301-38660B1BFA86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CFF10-FBAA-4C5A-B831-1185F2E5C0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816412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B13C1-B26D-453D-A301-38660B1BFA86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CFF10-FBAA-4C5A-B831-1185F2E5C0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97519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B13C1-B26D-453D-A301-38660B1BFA86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CFF10-FBAA-4C5A-B831-1185F2E5C0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35552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B13C1-B26D-453D-A301-38660B1BFA86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CFF10-FBAA-4C5A-B831-1185F2E5C0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144301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B13C1-B26D-453D-A301-38660B1BFA86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CFF10-FBAA-4C5A-B831-1185F2E5C0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087492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B13C1-B26D-453D-A301-38660B1BFA86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CFF10-FBAA-4C5A-B831-1185F2E5C0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936544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B13C1-B26D-453D-A301-38660B1BFA86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CFF10-FBAA-4C5A-B831-1185F2E5C0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534313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AB13C1-B26D-453D-A301-38660B1BFA86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FCFF10-FBAA-4C5A-B831-1185F2E5C0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674554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pplebox.JPG" TargetMode="External"/><Relationship Id="rId2" Type="http://schemas.openxmlformats.org/officeDocument/2006/relationships/hyperlink" Target="http://upload.wikimedia.org/wikipedia/commons/thumb/d/d6/Applebox.JPG/800px-Applebox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812800" y="4292600"/>
            <a:ext cx="7951788" cy="1800225"/>
          </a:xfrm>
        </p:spPr>
        <p:txBody>
          <a:bodyPr/>
          <a:lstStyle/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MODERNÍ ŠKOLA</a:t>
            </a:r>
          </a:p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2051" name="Picture 4" descr="škol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3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2054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cs typeface="Arial" charset="0"/>
              </a:rPr>
              <a:t> </a:t>
            </a:r>
            <a:r>
              <a:rPr lang="cs-CZ" sz="1600" b="1">
                <a:solidFill>
                  <a:srgbClr val="000000"/>
                </a:solidFill>
                <a:cs typeface="Arial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cs typeface="Arial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cs typeface="Arial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cs typeface="Arial" charset="0"/>
            </a:endParaRPr>
          </a:p>
          <a:p>
            <a:pPr eaLnBrk="0" hangingPunct="0"/>
            <a:endParaRPr lang="cs-CZ"/>
          </a:p>
        </p:txBody>
      </p:sp>
      <p:pic>
        <p:nvPicPr>
          <p:cNvPr id="2055" name="Picture 10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6" name="Obrázek 10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761698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 eaLnBrk="1" hangingPunct="1">
              <a:buFontTx/>
              <a:buNone/>
            </a:pPr>
            <a:r>
              <a:rPr lang="cs-CZ" sz="1800" dirty="0" smtClean="0"/>
              <a:t> 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Autor</a:t>
            </a:r>
            <a:r>
              <a:rPr lang="cs-CZ" sz="1800" b="1" dirty="0" smtClean="0">
                <a:latin typeface="Arial" charset="0"/>
              </a:rPr>
              <a:t>: Mgr. František </a:t>
            </a:r>
            <a:r>
              <a:rPr lang="cs-CZ" sz="1800" b="1" dirty="0" err="1" smtClean="0">
                <a:latin typeface="Arial" charset="0"/>
              </a:rPr>
              <a:t>Bret</a:t>
            </a:r>
            <a:endParaRPr lang="cs-CZ" sz="1800" dirty="0" smtClean="0">
              <a:latin typeface="Arial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Vytvořeno:  9.6. 2013</a:t>
            </a:r>
            <a:endParaRPr lang="cs-CZ" sz="1800" b="1" dirty="0" smtClean="0">
              <a:latin typeface="Arial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Ročník: 6.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Vzdělávací oblast: Zeměpis – Austrálie – živočišstvo </a:t>
            </a:r>
            <a:endParaRPr lang="cs-CZ" sz="1800" dirty="0" smtClean="0"/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Anotace: Slouží k výkladu učiva o živočišstvu Austrálie</a:t>
            </a:r>
            <a:endParaRPr lang="cs-CZ" sz="1800" dirty="0" smtClean="0"/>
          </a:p>
        </p:txBody>
      </p:sp>
      <p:pic>
        <p:nvPicPr>
          <p:cNvPr id="3075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7566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1440159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PODIVUHODNÝ SVĚT ROSTLIN A ZVÍŘAT AUSTRÁLIE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2276872"/>
            <a:ext cx="7632848" cy="3816424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ROSTLINSTVO JE ZÁVISLÉ NA PODNEBÍ (POUŠTĚ, POLOPOUŠTĚ, SAVANY = BUŠ, NA SEVERU, SEVEROVÝCHODĚ – TROPICKÉ DEŠTNÉ LESY –  NA JIHOZÁPADĚ PŮVODNÍ LESY)</a:t>
            </a:r>
          </a:p>
          <a:p>
            <a:endParaRPr lang="cs-CZ" sz="2800" b="1" dirty="0" smtClean="0">
              <a:solidFill>
                <a:schemeClr val="tx1"/>
              </a:solidFill>
            </a:endParaRPr>
          </a:p>
          <a:p>
            <a:endParaRPr lang="cs-CZ" sz="2800" b="1" dirty="0">
              <a:solidFill>
                <a:schemeClr val="tx1"/>
              </a:solidFill>
            </a:endParaRPr>
          </a:p>
          <a:p>
            <a:r>
              <a:rPr lang="cs-CZ" sz="2800" b="1" dirty="0" smtClean="0">
                <a:solidFill>
                  <a:schemeClr val="tx1"/>
                </a:solidFill>
              </a:rPr>
              <a:t>U ŽIVOČICHŮ JE VYSOKÝ PODÍL ENDEMICKÝCH DRUHŮ (AŽ 90%)</a:t>
            </a:r>
          </a:p>
          <a:p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1027" name="Picture 3" descr="C:\Users\f.bret\AppData\Local\Microsoft\Windows\Temporary Internet Files\Content.IE5\K7D60H8B\MC9002291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3574173"/>
            <a:ext cx="2088232" cy="1537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f.bret\AppData\Local\Microsoft\Windows\Temporary Internet Files\Content.IE5\VGI2URH4\MC90043455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23721" y="3637424"/>
            <a:ext cx="2520279" cy="1410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35437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ROSTLINY</a:t>
            </a:r>
            <a:endParaRPr lang="cs-CZ" sz="8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PRALESY NA SEVROVÝCHODĚ</a:t>
            </a:r>
          </a:p>
          <a:p>
            <a:r>
              <a:rPr lang="cs-CZ" b="1" dirty="0" smtClean="0"/>
              <a:t>NEJCHARAKTERISTIČTĚJŠÍ STROM JE BLAHOVIČNÍK (EUKALYPTUS)</a:t>
            </a:r>
          </a:p>
          <a:p>
            <a:endParaRPr lang="cs-CZ" dirty="0"/>
          </a:p>
        </p:txBody>
      </p:sp>
      <p:pic>
        <p:nvPicPr>
          <p:cNvPr id="2050" name="Picture 2" descr="C:\Users\f.bret\AppData\Local\Microsoft\Windows\Temporary Internet Files\Content.IE5\4089IHS4\MC9001986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56992"/>
            <a:ext cx="1944215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8889" y="3194974"/>
            <a:ext cx="4531503" cy="33986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323748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ŽIVOČICHOVÉ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ENDEMICKÉ DRUHY:</a:t>
            </a:r>
          </a:p>
          <a:p>
            <a:r>
              <a:rPr lang="cs-CZ" b="1" dirty="0" smtClean="0">
                <a:solidFill>
                  <a:srgbClr val="00B050"/>
                </a:solidFill>
              </a:rPr>
              <a:t>VAČNATCI – KLOKANI, KOALA, VAČICE…</a:t>
            </a:r>
          </a:p>
          <a:p>
            <a:r>
              <a:rPr lang="cs-CZ" b="1" dirty="0" smtClean="0">
                <a:solidFill>
                  <a:srgbClr val="00B050"/>
                </a:solidFill>
              </a:rPr>
              <a:t>VEJCORODÍ SAVCI – PTAKOPYSK, JEŽURA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3074" name="Picture 2" descr="C:\Users\f.bret\AppData\Local\Microsoft\Windows\Temporary Internet Files\Content.IE5\VGI2URH4\MC9003379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8737" y="3645024"/>
            <a:ext cx="2906545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f.bret\AppData\Local\Microsoft\Windows\Temporary Internet Files\Content.IE5\4089IHS4\MC9003470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84537" y="3779838"/>
            <a:ext cx="2750809" cy="2385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f.bret\AppData\Local\Microsoft\Windows\Temporary Internet Files\Content.IE5\K7D60H8B\MC90043455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69485" y="4365103"/>
            <a:ext cx="2722995" cy="1512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96154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OBRÁZKŮ: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/>
                  <a:t>Galerie Microsoft </a:t>
                </a:r>
                <a:r>
                  <a:rPr lang="cs-CZ" dirty="0" err="1" smtClean="0"/>
                  <a:t>Power</a:t>
                </a:r>
                <a:r>
                  <a:rPr lang="cs-CZ" dirty="0" smtClean="0"/>
                  <a:t> point</a:t>
                </a:r>
              </a:p>
              <a:p>
                <a:pPr marL="0" indent="0">
                  <a:buNone/>
                </a:pPr>
                <a:r>
                  <a:rPr lang="cs-CZ" sz="1600" dirty="0" smtClean="0"/>
                  <a:t>800px-Applebox.JPG</a:t>
                </a:r>
              </a:p>
              <a:p>
                <a:pPr marL="0" indent="0">
                  <a:buNone/>
                </a:pPr>
                <a:r>
                  <a:rPr lang="cs-CZ" sz="1600" dirty="0">
                    <a:hlinkClick r:id="rId2"/>
                  </a:rPr>
                  <a:t>http://</a:t>
                </a:r>
                <a:r>
                  <a:rPr lang="cs-CZ" sz="1600" dirty="0" smtClean="0">
                    <a:hlinkClick r:id="rId2"/>
                  </a:rPr>
                  <a:t>upload.wikimedia.org/wikipedia/commons/thumb/d/d6/Applebox.JPG/800px-Applebox.JPG</a:t>
                </a:r>
                <a:endParaRPr lang="cs-CZ" sz="1600" dirty="0" smtClean="0"/>
              </a:p>
              <a:p>
                <a:pPr marL="0" indent="0">
                  <a:buNone/>
                </a:pPr>
                <a:r>
                  <a:rPr lang="cs-CZ" sz="1600" dirty="0"/>
                  <a:t>Dostupné z URL: </a:t>
                </a:r>
                <a:r>
                  <a:rPr lang="cs-CZ" sz="1600" dirty="0">
                    <a:hlinkClick r:id="rId3"/>
                  </a:rPr>
                  <a:t>http://</a:t>
                </a:r>
                <a:r>
                  <a:rPr lang="cs-CZ" sz="1600" dirty="0" smtClean="0">
                    <a:hlinkClick r:id="rId3"/>
                  </a:rPr>
                  <a:t>cs.wikipedia.org/wiki/Soubor:Applebox.JPG</a:t>
                </a:r>
                <a:r>
                  <a:rPr lang="cs-CZ" sz="1600" dirty="0" smtClean="0"/>
                  <a:t>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160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1600" b="0" i="1" smtClean="0">
                            <a:latin typeface="Cambria Math"/>
                          </a:rPr>
                          <m:t>𝑐𝑖𝑡𝑜𝑣</m:t>
                        </m:r>
                        <m:r>
                          <a:rPr lang="cs-CZ" sz="1600" b="0" i="1" smtClean="0">
                            <a:latin typeface="Cambria Math"/>
                          </a:rPr>
                          <m:t>á</m:t>
                        </m:r>
                        <m:r>
                          <a:rPr lang="cs-CZ" sz="1600" b="0" i="1" smtClean="0">
                            <a:latin typeface="Cambria Math"/>
                          </a:rPr>
                          <m:t>𝑛𝑜</m:t>
                        </m:r>
                        <m:r>
                          <a:rPr lang="cs-CZ" sz="1600" b="0" i="1" smtClean="0">
                            <a:latin typeface="Cambria Math"/>
                          </a:rPr>
                          <m:t> </m:t>
                        </m:r>
                        <m:r>
                          <a:rPr lang="cs-CZ" sz="1600" b="0" i="1" smtClean="0">
                            <a:latin typeface="Cambria Math"/>
                          </a:rPr>
                          <m:t>𝑑𝑛𝑒</m:t>
                        </m:r>
                        <m:r>
                          <a:rPr lang="cs-CZ" sz="1600" b="0" i="1" smtClean="0">
                            <a:latin typeface="Cambria Math"/>
                          </a:rPr>
                          <m:t> 10.6. 2013</m:t>
                        </m:r>
                      </m:e>
                    </m:d>
                  </m:oMath>
                </a14:m>
                <a:endParaRPr lang="cs-CZ" sz="1600" dirty="0" smtClean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4" cstate="print"/>
                <a:stretch>
                  <a:fillRect l="-1852" t="-17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5508104" y="1700808"/>
            <a:ext cx="27767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: www.office.</a:t>
            </a:r>
            <a:r>
              <a:rPr lang="cs-CZ" dirty="0" err="1" smtClean="0"/>
              <a:t>microsoft.com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506871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44</TotalTime>
  <Words>162</Words>
  <Application>Microsoft Office PowerPoint</Application>
  <PresentationFormat>Předvádění na obrazovce (4:3)</PresentationFormat>
  <Paragraphs>29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Snímek 2</vt:lpstr>
      <vt:lpstr>PODIVUHODNÝ SVĚT ROSTLIN A ZVÍŘAT AUSTRÁLIE</vt:lpstr>
      <vt:lpstr>ROSTLINY</vt:lpstr>
      <vt:lpstr>ŽIVOČICHOVÉ</vt:lpstr>
      <vt:lpstr>ZDROJE OBRÁZKŮ: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PODIVUHODNÝ SVĚT ZVÍŘAT AUSTRÁLIE</dc:title>
  <dc:creator>František Bret</dc:creator>
  <cp:lastModifiedBy>Dum</cp:lastModifiedBy>
  <cp:revision>8</cp:revision>
  <dcterms:created xsi:type="dcterms:W3CDTF">2013-08-12T19:03:47Z</dcterms:created>
  <dcterms:modified xsi:type="dcterms:W3CDTF">2013-08-27T15:12:39Z</dcterms:modified>
</cp:coreProperties>
</file>