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6647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2258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8807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3068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7085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4566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2946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8967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8120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088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495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BA5A8-2EF5-418D-B4C4-7164512D939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CF01F1-6432-4F9E-BFA5-69CC57D516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5805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83261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11.6.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Austrálie – Nový Zéland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Novém Zélandu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2471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368151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NOVÝ ZÉLAND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988840"/>
            <a:ext cx="7632848" cy="4032448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Hlavní město: WELLINGTON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Rozloha: </a:t>
            </a:r>
            <a:r>
              <a:rPr lang="cs-CZ" b="1" dirty="0" smtClean="0">
                <a:solidFill>
                  <a:srgbClr val="0070C0"/>
                </a:solidFill>
                <a:effectLst/>
              </a:rPr>
              <a:t>268 680 km²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Počet obyvatel: </a:t>
            </a:r>
            <a:r>
              <a:rPr lang="cs-CZ" b="1" dirty="0" smtClean="0">
                <a:solidFill>
                  <a:srgbClr val="0070C0"/>
                </a:solidFill>
                <a:effectLst/>
              </a:rPr>
              <a:t>4 414 400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f.bret\AppData\Local\Microsoft\Windows\Temporary Internet Files\Content.IE5\MWZYCJRL\MC9004064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805238"/>
            <a:ext cx="3240360" cy="2667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.bret\AppData\Local\Microsoft\Windows\Temporary Internet Files\Content.IE5\VGI2URH4\MC90033233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9963" y="3731807"/>
            <a:ext cx="3890069" cy="279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2137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</a:rPr>
              <a:t>PŘÍRODNÍ PODMÍNKY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effectLst/>
              </a:rPr>
              <a:t>Nový Zéland je v jižní části </a:t>
            </a:r>
            <a:r>
              <a:rPr lang="cs-CZ" dirty="0" smtClean="0">
                <a:solidFill>
                  <a:schemeClr val="accent1"/>
                </a:solidFill>
                <a:effectLst/>
              </a:rPr>
              <a:t>Tichého oceánu </a:t>
            </a:r>
            <a:r>
              <a:rPr lang="cs-CZ" dirty="0" smtClean="0">
                <a:effectLst/>
              </a:rPr>
              <a:t>a skládá se ze dvou hlavních ostrovů oddělených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Cookovým</a:t>
            </a:r>
            <a:r>
              <a:rPr lang="cs-CZ" dirty="0" smtClean="0">
                <a:effectLst/>
              </a:rPr>
              <a:t>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průlivem</a:t>
            </a:r>
            <a:r>
              <a:rPr lang="cs-CZ" dirty="0" smtClean="0">
                <a:effectLst/>
              </a:rPr>
              <a:t> (známých jednoduše jako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Severní ostrov </a:t>
            </a:r>
            <a:r>
              <a:rPr lang="cs-CZ" dirty="0" smtClean="0">
                <a:effectLst/>
              </a:rPr>
              <a:t>a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Jižní ostrov</a:t>
            </a:r>
            <a:r>
              <a:rPr lang="cs-CZ" dirty="0" smtClean="0">
                <a:effectLst/>
              </a:rPr>
              <a:t>) a četných menších ostrovů. Nejbližší pevninou je 2000 km vzdálená Austrálie.</a:t>
            </a:r>
          </a:p>
          <a:p>
            <a:r>
              <a:rPr lang="cs-CZ" dirty="0" smtClean="0">
                <a:effectLst/>
              </a:rPr>
              <a:t>Nový Zéland má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mírné oceánské podnebí</a:t>
            </a:r>
            <a:r>
              <a:rPr lang="cs-CZ" dirty="0" smtClean="0">
                <a:effectLst/>
              </a:rPr>
              <a:t>, přičemž nejsevernější část má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podnebí subtropické</a:t>
            </a:r>
            <a:r>
              <a:rPr lang="cs-CZ" dirty="0" smtClean="0">
                <a:effectLst/>
              </a:rPr>
              <a:t>. Roční období jsou proti Severní polokouli obrácená.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Nejteplejší měsíce jsou leden a únor </a:t>
            </a:r>
            <a:r>
              <a:rPr lang="cs-CZ" dirty="0" smtClean="0">
                <a:effectLst/>
              </a:rPr>
              <a:t>a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nejchladnější červenec</a:t>
            </a:r>
            <a:r>
              <a:rPr lang="cs-CZ" dirty="0" smtClean="0">
                <a:effectLst/>
              </a:rPr>
              <a:t>. Na Severním ostrově je průměrná teplota 18 °C a na Jižním 13 °C.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Zimy jsou mírné</a:t>
            </a:r>
            <a:r>
              <a:rPr lang="cs-CZ" dirty="0" smtClean="0">
                <a:effectLst/>
              </a:rPr>
              <a:t>. Převládající západní větry přinášejí celoročně bohaté srážky.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36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</a:rPr>
              <a:t>HOSPODÁŘSTVÍ</a:t>
            </a:r>
            <a:endParaRPr lang="cs-CZ" sz="8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8153" y="160020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/>
              </a:rPr>
              <a:t>Nový Zéland je zemědělskou zemí. </a:t>
            </a:r>
          </a:p>
          <a:p>
            <a:r>
              <a:rPr lang="cs-CZ" b="1" dirty="0" smtClean="0"/>
              <a:t>Hlavně ovce a skot</a:t>
            </a:r>
          </a:p>
          <a:p>
            <a:r>
              <a:rPr lang="cs-CZ" b="1" dirty="0" smtClean="0">
                <a:effectLst/>
              </a:rPr>
              <a:t>pšenice, kukuřice, ječmen, hrách a jablka, vinná réva.   </a:t>
            </a:r>
          </a:p>
          <a:p>
            <a:r>
              <a:rPr lang="cs-CZ" b="1" dirty="0" smtClean="0"/>
              <a:t>Významný je též rybolov, chov korýšů a slávek.</a:t>
            </a:r>
            <a:r>
              <a:rPr lang="cs-CZ" b="1" dirty="0" smtClean="0">
                <a:effectLst/>
              </a:rPr>
              <a:t> </a:t>
            </a:r>
          </a:p>
          <a:p>
            <a:r>
              <a:rPr lang="cs-CZ" b="1" dirty="0" smtClean="0">
                <a:effectLst/>
              </a:rPr>
              <a:t>Novozélandský průmysl je založen hlavně na zpracování zdejších mléčných produktů, plodin, masa a ryb. K ostatním průmyslovým odvětvím se řadí výroba látek, hliníku a umělých hmot.</a:t>
            </a:r>
          </a:p>
          <a:p>
            <a:endParaRPr lang="cs-CZ" b="1" dirty="0"/>
          </a:p>
        </p:txBody>
      </p:sp>
      <p:pic>
        <p:nvPicPr>
          <p:cNvPr id="2050" name="Picture 2" descr="C:\Users\f.bret\AppData\Local\Microsoft\Windows\Temporary Internet Files\Content.IE5\VGI2URH4\MC90033233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40768"/>
            <a:ext cx="1830388" cy="131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.bret\AppData\Local\Microsoft\Windows\Temporary Internet Files\Content.IE5\K7D60H8B\MC9003570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1075" y="5508625"/>
            <a:ext cx="1812925" cy="1398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.bret\AppData\Local\Microsoft\Windows\Temporary Internet Files\Content.IE5\K7D60H8B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0528" y="0"/>
            <a:ext cx="1720032" cy="172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.bret\AppData\Local\Microsoft\Windows\Temporary Internet Files\Content.IE5\VGI2URH4\MC9001511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508625"/>
            <a:ext cx="1825625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7835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</a:rPr>
              <a:t>OBYVATELSTVO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Největší skupinu obyvatel tvoří Novozélanďané evropského původu (75 %). Druhou největší skupinu tvoří Maorové (15 %). Téměř 88 % obyvatel žije ve městech. </a:t>
            </a:r>
            <a:endParaRPr lang="cs-CZ" dirty="0"/>
          </a:p>
        </p:txBody>
      </p:sp>
      <p:pic>
        <p:nvPicPr>
          <p:cNvPr id="3074" name="Picture 2" descr="C:\Users\f.bret\AppData\Local\Microsoft\Windows\Temporary Internet Files\Content.IE5\4089IHS4\MC90018622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631302"/>
            <a:ext cx="2592288" cy="308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.bret\AppData\Local\Microsoft\Windows\Temporary Internet Files\Content.IE5\K7D60H8B\MC9001862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9490" y="3852932"/>
            <a:ext cx="2376263" cy="2865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0006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Microsoft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smtClean="0"/>
              <a:t>Point</a:t>
            </a:r>
            <a:r>
              <a:rPr lang="cs-CZ" smtClean="0"/>
              <a:t>: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537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260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NOVÝ ZÉLAND</vt:lpstr>
      <vt:lpstr>PŘÍRODNÍ PODMÍNKY</vt:lpstr>
      <vt:lpstr>HOSPODÁŘSTVÍ</vt:lpstr>
      <vt:lpstr>OBYVATELSTVO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NOVÝ ZÉLAND</dc:title>
  <dc:creator>František Bret</dc:creator>
  <cp:lastModifiedBy>Dum</cp:lastModifiedBy>
  <cp:revision>7</cp:revision>
  <dcterms:created xsi:type="dcterms:W3CDTF">2013-08-12T17:50:07Z</dcterms:created>
  <dcterms:modified xsi:type="dcterms:W3CDTF">2013-08-27T15:14:17Z</dcterms:modified>
</cp:coreProperties>
</file>