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2" r:id="rId4"/>
    <p:sldId id="263" r:id="rId5"/>
    <p:sldId id="256" r:id="rId6"/>
    <p:sldId id="264" r:id="rId7"/>
    <p:sldId id="257" r:id="rId8"/>
    <p:sldId id="258" r:id="rId9"/>
    <p:sldId id="259" r:id="rId10"/>
    <p:sldId id="260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090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9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503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094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73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428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883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656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756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966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80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93280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681491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607897"/>
      </p:ext>
    </p:extLst>
  </p:cSld>
  <p:clrMapOvr>
    <a:masterClrMapping/>
  </p:clrMapOvr>
  <p:transition spd="med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688366"/>
      </p:ext>
    </p:extLst>
  </p:cSld>
  <p:clrMapOvr>
    <a:masterClrMapping/>
  </p:clrMapOvr>
  <p:transition spd="med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655350"/>
      </p:ext>
    </p:extLst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596306"/>
      </p:ext>
    </p:extLst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122593"/>
      </p:ext>
    </p:extLst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954389"/>
      </p:ext>
    </p:extLst>
  </p:cSld>
  <p:clrMapOvr>
    <a:masterClrMapping/>
  </p:clrMapOvr>
  <p:transition spd="med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223336"/>
      </p:ext>
    </p:extLst>
  </p:cSld>
  <p:clrMapOvr>
    <a:masterClrMapping/>
  </p:clrMapOvr>
  <p:transition spd="med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877427"/>
      </p:ext>
    </p:extLst>
  </p:cSld>
  <p:clrMapOvr>
    <a:masterClrMapping/>
  </p:clrMapOvr>
  <p:transition spd="med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273745"/>
      </p:ext>
    </p:extLst>
  </p:cSld>
  <p:clrMapOvr>
    <a:masterClrMapping/>
  </p:clrMapOvr>
  <p:transition spd="med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195044"/>
      </p:ext>
    </p:extLst>
  </p:cSld>
  <p:clrMapOvr>
    <a:masterClrMapping/>
  </p:clrMapOvr>
  <p:transition spd="med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511586"/>
      </p:ext>
    </p:extLst>
  </p:cSld>
  <p:clrMapOvr>
    <a:masterClrMapping/>
  </p:clrMapOvr>
  <p:transition spd="med"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552861"/>
      </p:ext>
    </p:extLst>
  </p:cSld>
  <p:clrMapOvr>
    <a:masterClrMapping/>
  </p:clrMapOvr>
  <p:transition spd="med"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168604"/>
      </p:ext>
    </p:extLst>
  </p:cSld>
  <p:clrMapOvr>
    <a:masterClrMapping/>
  </p:clrMapOvr>
  <p:transition spd="med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377855"/>
      </p:ext>
    </p:extLst>
  </p:cSld>
  <p:clrMapOvr>
    <a:masterClrMapping/>
  </p:clrMapOvr>
  <p:transition spd="med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642223"/>
      </p:ext>
    </p:extLst>
  </p:cSld>
  <p:clrMapOvr>
    <a:masterClrMapping/>
  </p:clrMapOvr>
  <p:transition spd="med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974505"/>
      </p:ext>
    </p:extLst>
  </p:cSld>
  <p:clrMapOvr>
    <a:masterClrMapping/>
  </p:clrMapOvr>
  <p:transition spd="med"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542417"/>
      </p:ext>
    </p:extLst>
  </p:cSld>
  <p:clrMapOvr>
    <a:masterClrMapping/>
  </p:clrMapOvr>
  <p:transition spd="med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641489"/>
      </p:ext>
    </p:extLst>
  </p:cSld>
  <p:clrMapOvr>
    <a:masterClrMapping/>
  </p:clrMapOvr>
  <p:transition spd="med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903368"/>
      </p:ext>
    </p:extLst>
  </p:cSld>
  <p:clrMapOvr>
    <a:masterClrMapping/>
  </p:clrMapOvr>
  <p:transition spd="med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270459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6B3C0-AE9D-45E4-92CA-5FB9B08DC9CB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75175-5BF6-4A21-831E-69AD94142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399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939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38B85-D8A8-4319-8091-33EFD59C428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3B707-7467-4617-AC6B-DA473F05A1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176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admo%C5%99sk%C3%A1_v%C3%BD%C5%A1k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cationAsia.png" TargetMode="External"/><Relationship Id="rId2" Type="http://schemas.openxmlformats.org/officeDocument/2006/relationships/hyperlink" Target="http://upload.wikimedia.org/wikipedia/commons/thumb/2/22/LocationAsia.png/800px-LocationAsia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solidFill>
                <a:prstClr val="black"/>
              </a:solidFill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243866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František </a:t>
            </a:r>
            <a:r>
              <a:rPr lang="cs-CZ" sz="1800" b="1" dirty="0" err="1" smtClean="0">
                <a:latin typeface="Arial" pitchFamily="34" charset="0"/>
              </a:rPr>
              <a:t>Bret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</a:t>
            </a:r>
            <a:r>
              <a:rPr lang="cs-CZ" sz="1800" b="1" dirty="0" smtClean="0"/>
              <a:t>15.1. 2013</a:t>
            </a:r>
            <a:endParaRPr lang="cs-CZ" sz="1800" b="1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7.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Zeměpis – Asie – základní údaje</a:t>
            </a:r>
            <a:br>
              <a:rPr lang="cs-CZ" sz="1800" b="1" dirty="0" smtClean="0"/>
            </a:br>
            <a:endParaRPr lang="cs-CZ" sz="1800" b="1" dirty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   Výukový materiál je určen pro žáky  7.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samostatnou práci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90609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ASIE</a:t>
            </a:r>
            <a:endParaRPr lang="cs-CZ" sz="96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NEJVĚTŠÍ SVĚTADÍL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4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27" y="1045688"/>
            <a:ext cx="8494645" cy="4321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88525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ZÁKLADNÍ ÚDAJE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Asie leží na severní polokouli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 Evropou a Afrikou má pevninskou hranici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Od Ameriky ji odděluje Beringova úžina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Povrch je velmi členitý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 Himálaji leží nejvyšší hora světa </a:t>
            </a:r>
            <a:r>
              <a:rPr lang="cs-CZ" b="1" dirty="0" err="1" smtClean="0">
                <a:solidFill>
                  <a:srgbClr val="002060"/>
                </a:solidFill>
              </a:rPr>
              <a:t>Mt</a:t>
            </a:r>
            <a:r>
              <a:rPr lang="cs-CZ" b="1" dirty="0" smtClean="0">
                <a:solidFill>
                  <a:srgbClr val="002060"/>
                </a:solidFill>
              </a:rPr>
              <a:t>. Everest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 jihozápadní Asii se naopak nachází nejhlubší proláklina Mrtvého moře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15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VYHLEDEJTE TYTO ÚDAJE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Kolik měří </a:t>
            </a:r>
            <a:r>
              <a:rPr lang="cs-CZ" b="1" dirty="0" err="1" smtClean="0">
                <a:solidFill>
                  <a:srgbClr val="0070C0"/>
                </a:solidFill>
              </a:rPr>
              <a:t>Mt</a:t>
            </a:r>
            <a:r>
              <a:rPr lang="cs-CZ" b="1" dirty="0" smtClean="0">
                <a:solidFill>
                  <a:srgbClr val="0070C0"/>
                </a:solidFill>
              </a:rPr>
              <a:t>. Everest?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Kolik metrů pod hladinou světového oceánu leží Mrtvé moře?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Jak se nazývá část území, která tvoří hranici mezi Asií a Afrikou?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Co tvoří hranici mezi Asií a Evropou?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Jak se nazývá největší poloostrov světa?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347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</a:rPr>
              <a:t>ŘEŠENÍ: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Mt</a:t>
            </a:r>
            <a:r>
              <a:rPr lang="cs-CZ" dirty="0" smtClean="0"/>
              <a:t>. Everest měří </a:t>
            </a:r>
            <a:r>
              <a:rPr lang="cs-CZ" dirty="0" smtClean="0">
                <a:solidFill>
                  <a:srgbClr val="0000FF"/>
                </a:solidFill>
              </a:rPr>
              <a:t>8848 m n.m</a:t>
            </a:r>
            <a:r>
              <a:rPr lang="cs-CZ" dirty="0" smtClean="0"/>
              <a:t>.</a:t>
            </a:r>
          </a:p>
          <a:p>
            <a:r>
              <a:rPr lang="cs-CZ" dirty="0" smtClean="0">
                <a:effectLst/>
              </a:rPr>
              <a:t>Mrtvé moře se nachází se </a:t>
            </a:r>
            <a:r>
              <a:rPr lang="cs-CZ" u="sng" dirty="0" smtClean="0">
                <a:solidFill>
                  <a:srgbClr val="0000FF"/>
                </a:solidFill>
                <a:effectLst/>
              </a:rPr>
              <a:t>420</a:t>
            </a:r>
            <a:r>
              <a:rPr lang="cs-CZ" dirty="0" smtClean="0">
                <a:effectLst/>
              </a:rPr>
              <a:t> </a:t>
            </a:r>
            <a:r>
              <a:rPr lang="cs-CZ" dirty="0" smtClean="0">
                <a:effectLst/>
                <a:hlinkClick r:id="rId2" tooltip="Nadmořská výška"/>
              </a:rPr>
              <a:t>metrů pod hladinou světového oceánu</a:t>
            </a:r>
            <a:r>
              <a:rPr lang="cs-CZ" dirty="0" smtClean="0">
                <a:effectLst/>
              </a:rPr>
              <a:t> a je nejníže položeným odkrytým místem na zemském povrchu, nejníže položeným slaným jezerem na světě. Dosahuje maximální hloubky 380 metrů.</a:t>
            </a:r>
          </a:p>
          <a:p>
            <a:r>
              <a:rPr lang="cs-CZ" dirty="0" smtClean="0">
                <a:effectLst/>
              </a:rPr>
              <a:t> Asie hraničí s Afrikou </a:t>
            </a:r>
            <a:r>
              <a:rPr lang="cs-CZ" dirty="0" smtClean="0">
                <a:solidFill>
                  <a:srgbClr val="0000FF"/>
                </a:solidFill>
                <a:effectLst/>
              </a:rPr>
              <a:t>Suezskou šíjí.</a:t>
            </a:r>
          </a:p>
          <a:p>
            <a:pPr marL="0" indent="0">
              <a:buNone/>
            </a:pP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139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Hranici mezi Asií a </a:t>
            </a:r>
            <a:r>
              <a:rPr lang="cs-CZ" dirty="0"/>
              <a:t>E</a:t>
            </a:r>
            <a:r>
              <a:rPr lang="cs-CZ" dirty="0" smtClean="0"/>
              <a:t>vropou tvoří </a:t>
            </a:r>
            <a:r>
              <a:rPr lang="cs-CZ" dirty="0" smtClean="0">
                <a:solidFill>
                  <a:srgbClr val="0000FF"/>
                </a:solidFill>
              </a:rPr>
              <a:t>pohoří Ural, řeka </a:t>
            </a:r>
            <a:r>
              <a:rPr lang="cs-CZ" dirty="0" err="1" smtClean="0">
                <a:solidFill>
                  <a:srgbClr val="0000FF"/>
                </a:solidFill>
              </a:rPr>
              <a:t>Emba</a:t>
            </a:r>
            <a:r>
              <a:rPr lang="cs-CZ" dirty="0" smtClean="0">
                <a:solidFill>
                  <a:srgbClr val="0000FF"/>
                </a:solidFill>
              </a:rPr>
              <a:t>, Kaspické moře, severní podhůří Kavkazu, Černé moře, úžiny Bospor a Dardanely, Egejské moře.</a:t>
            </a:r>
          </a:p>
          <a:p>
            <a:r>
              <a:rPr lang="cs-CZ" dirty="0" smtClean="0"/>
              <a:t>Největším poloostrovem světa je </a:t>
            </a:r>
            <a:r>
              <a:rPr lang="cs-CZ" dirty="0" smtClean="0">
                <a:solidFill>
                  <a:srgbClr val="0000FF"/>
                </a:solidFill>
              </a:rPr>
              <a:t>Arabský poloostrov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6192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OBRÁZKŮ: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1600" dirty="0" smtClean="0"/>
                  <a:t>LocationAsia.png, 8.5. 2013</a:t>
                </a:r>
              </a:p>
              <a:p>
                <a:pPr marL="0" indent="0">
                  <a:buNone/>
                </a:pPr>
                <a:r>
                  <a:rPr lang="cs-CZ" sz="1600" dirty="0" smtClean="0">
                    <a:hlinkClick r:id="rId2"/>
                  </a:rPr>
                  <a:t>http</a:t>
                </a:r>
                <a:r>
                  <a:rPr lang="cs-CZ" sz="1600" dirty="0">
                    <a:hlinkClick r:id="rId2"/>
                  </a:rPr>
                  <a:t>://</a:t>
                </a:r>
                <a:r>
                  <a:rPr lang="cs-CZ" sz="1600" dirty="0" smtClean="0">
                    <a:hlinkClick r:id="rId2"/>
                  </a:rPr>
                  <a:t>upload.wikimedia.org/</a:t>
                </a:r>
                <a:r>
                  <a:rPr lang="cs-CZ" sz="1600" dirty="0" err="1" smtClean="0">
                    <a:hlinkClick r:id="rId2"/>
                  </a:rPr>
                  <a:t>wikipedia</a:t>
                </a:r>
                <a:r>
                  <a:rPr lang="cs-CZ" sz="1600" dirty="0" smtClean="0">
                    <a:hlinkClick r:id="rId2"/>
                  </a:rPr>
                  <a:t>/</a:t>
                </a:r>
                <a:r>
                  <a:rPr lang="cs-CZ" sz="1600" dirty="0" err="1" smtClean="0">
                    <a:hlinkClick r:id="rId2"/>
                  </a:rPr>
                  <a:t>commons</a:t>
                </a:r>
                <a:r>
                  <a:rPr lang="cs-CZ" sz="1600" dirty="0" smtClean="0">
                    <a:hlinkClick r:id="rId2"/>
                  </a:rPr>
                  <a:t>/</a:t>
                </a:r>
                <a:r>
                  <a:rPr lang="cs-CZ" sz="1600" dirty="0" err="1" smtClean="0">
                    <a:hlinkClick r:id="rId2"/>
                  </a:rPr>
                  <a:t>thumb</a:t>
                </a:r>
                <a:r>
                  <a:rPr lang="cs-CZ" sz="1600" dirty="0" smtClean="0">
                    <a:hlinkClick r:id="rId2"/>
                  </a:rPr>
                  <a:t>/2/22/LocationAsia.png/800px-LocationAsia.png</a:t>
                </a:r>
                <a:r>
                  <a:rPr lang="cs-CZ" sz="1600" dirty="0"/>
                  <a:t>, dostupné z </a:t>
                </a:r>
                <a:r>
                  <a:rPr lang="cs-CZ" sz="1600" dirty="0" smtClean="0"/>
                  <a:t>URL: </a:t>
                </a:r>
                <a:r>
                  <a:rPr lang="cs-CZ" sz="1600" dirty="0" smtClean="0">
                    <a:hlinkClick r:id="rId3"/>
                  </a:rPr>
                  <a:t>http</a:t>
                </a:r>
                <a:r>
                  <a:rPr lang="cs-CZ" sz="1600" dirty="0">
                    <a:hlinkClick r:id="rId3"/>
                  </a:rPr>
                  <a:t>://</a:t>
                </a:r>
                <a:r>
                  <a:rPr lang="cs-CZ" sz="1600" dirty="0" smtClean="0">
                    <a:hlinkClick r:id="rId3"/>
                  </a:rPr>
                  <a:t>cs.wikipedia.org/wiki/Soubor:LocationAsia.png</a:t>
                </a:r>
                <a:r>
                  <a:rPr lang="cs-CZ" sz="160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16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𝑐𝑖𝑡𝑜𝑣</m:t>
                        </m:r>
                        <m:r>
                          <a:rPr lang="cs-CZ" sz="1600" b="0" i="1" smtClean="0">
                            <a:latin typeface="Cambria Math"/>
                          </a:rPr>
                          <m:t>á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𝑛𝑜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𝑑𝑛𝑒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16.1. 2013</m:t>
                        </m:r>
                      </m:e>
                    </m:d>
                  </m:oMath>
                </a14:m>
                <a:endParaRPr lang="cs-CZ" sz="1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l="-370" t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0835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250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Motiv sady Office</vt:lpstr>
      <vt:lpstr>1_Motiv sady Office</vt:lpstr>
      <vt:lpstr>Prezentace aplikace PowerPoint</vt:lpstr>
      <vt:lpstr>Prezentace aplikace PowerPoint</vt:lpstr>
      <vt:lpstr>ASIE</vt:lpstr>
      <vt:lpstr>Prezentace aplikace PowerPoint</vt:lpstr>
      <vt:lpstr>ZÁKLADNÍ ÚDAJE</vt:lpstr>
      <vt:lpstr>VYHLEDEJTE TYTO ÚDAJE :</vt:lpstr>
      <vt:lpstr>ŘEŠENÍ:</vt:lpstr>
      <vt:lpstr>Prezentace aplikace PowerPoint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František Bret</dc:creator>
  <cp:lastModifiedBy>František Bret</cp:lastModifiedBy>
  <cp:revision>14</cp:revision>
  <dcterms:created xsi:type="dcterms:W3CDTF">2013-08-05T15:35:29Z</dcterms:created>
  <dcterms:modified xsi:type="dcterms:W3CDTF">2013-08-13T16:26:47Z</dcterms:modified>
</cp:coreProperties>
</file>