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63" r:id="rId3"/>
    <p:sldId id="264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D2D7FAD-E4DA-4541-9CEE-74DBD497399F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87CF3B5-2BA1-4259-BFC8-5D42AEDCBE6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Reinhold_Messner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inhold_Messner.jpg" TargetMode="External"/><Relationship Id="rId2" Type="http://schemas.openxmlformats.org/officeDocument/2006/relationships/hyperlink" Target="http://upload.wikimedia.org/wikipedia/commons/thumb/6/64/Reinhold_Messner.jpg/502px-Reinhold_Messne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solidFill>
                <a:prstClr val="black"/>
              </a:solidFill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97461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František </a:t>
            </a:r>
            <a:r>
              <a:rPr lang="cs-CZ" sz="1800" b="1" dirty="0" err="1" smtClean="0">
                <a:latin typeface="Arial" pitchFamily="34" charset="0"/>
              </a:rPr>
              <a:t>Bret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</a:t>
            </a:r>
            <a:r>
              <a:rPr lang="cs-CZ" sz="1800" b="1" dirty="0" smtClean="0"/>
              <a:t>22.1. 2013</a:t>
            </a:r>
            <a:endParaRPr lang="cs-CZ" sz="1800" b="1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7.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Zeměpis – Asie –  Osmitisícovky</a:t>
            </a:r>
            <a:endParaRPr lang="cs-CZ" sz="1800" b="1" dirty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   Výukový materiál je určen pro žáky  7. ročníku,  pro výklad  učiva  o    povrchu Asie       </a:t>
            </a:r>
            <a:br>
              <a:rPr lang="cs-CZ" sz="1800" b="1" dirty="0" smtClean="0"/>
            </a:br>
            <a:r>
              <a:rPr lang="cs-CZ" sz="1800" b="1" dirty="0" smtClean="0"/>
              <a:t>                 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58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smtClean="0">
                <a:latin typeface="Arial Black" pitchFamily="34" charset="0"/>
              </a:rPr>
              <a:t>OSMITISÍCOVKY</a:t>
            </a:r>
            <a:endParaRPr lang="cs-CZ" sz="6000" b="1" dirty="0">
              <a:latin typeface="Arial Black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C00000"/>
                </a:solidFill>
                <a:latin typeface="Arial Black" pitchFamily="34" charset="0"/>
              </a:rPr>
              <a:t>ASIE</a:t>
            </a:r>
            <a:endParaRPr lang="cs-CZ" sz="96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82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/>
              </a:rPr>
              <a:t>Osmitisícovka</a:t>
            </a:r>
            <a:r>
              <a:rPr lang="cs-CZ" dirty="0" smtClean="0">
                <a:effectLst/>
              </a:rPr>
              <a:t> je označení pro horu, jejíž nadmořská výška přesahuje 8 000 m. Na Zemi se tyčí 14 osmitisícovek. Nacházejí se v pohořích Himálaj a </a:t>
            </a:r>
            <a:r>
              <a:rPr lang="cs-CZ" dirty="0" err="1" smtClean="0">
                <a:effectLst/>
              </a:rPr>
              <a:t>Karákoram</a:t>
            </a:r>
            <a:r>
              <a:rPr lang="cs-CZ" dirty="0" smtClean="0">
                <a:effectLst/>
              </a:rPr>
              <a:t> v Asii.</a:t>
            </a:r>
          </a:p>
          <a:p>
            <a:r>
              <a:rPr lang="cs-CZ" dirty="0" smtClean="0">
                <a:effectLst/>
              </a:rPr>
              <a:t>Prvním horolezcem, který zdolal všech 14 osmitisícovek byl Reinhold </a:t>
            </a:r>
            <a:r>
              <a:rPr lang="cs-CZ" dirty="0" err="1" smtClean="0">
                <a:effectLst/>
              </a:rPr>
              <a:t>Messner</a:t>
            </a:r>
            <a:r>
              <a:rPr lang="cs-CZ" dirty="0" smtClean="0">
                <a:effectLst/>
              </a:rPr>
              <a:t>. Své výstupy dokončil 16. října 1986. O rok později, v roce 1987 to jako další dokázal polský horolezec </a:t>
            </a:r>
            <a:r>
              <a:rPr lang="cs-CZ" dirty="0" err="1" smtClean="0">
                <a:effectLst/>
              </a:rPr>
              <a:t>Jerzy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Kukuczka</a:t>
            </a:r>
            <a:r>
              <a:rPr lang="cs-CZ" dirty="0" smtClean="0">
                <a:effectLst/>
              </a:rPr>
              <a:t> a do roku 2010 to zvládlo celkem 25 lidí. Z českých horolezců stanul na největším počtu osmitisícovek Radek </a:t>
            </a:r>
            <a:r>
              <a:rPr lang="cs-CZ" dirty="0"/>
              <a:t>J</a:t>
            </a:r>
            <a:r>
              <a:rPr lang="cs-CZ" dirty="0" smtClean="0">
                <a:effectLst/>
              </a:rPr>
              <a:t>aroš (13). V současné době plánuje výstup na K2, která je jeho posledním nezdolaným vrcholem.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OSMITISÍCOVKY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53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Everest (8848 m) • K2 (8611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Kančedženga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 (8586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Lhotse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 (8516 m) • Makalu (8463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Čo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Oju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 (8201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Dhaulágirí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 (8167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Manáslu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 (8163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Nanga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Parbat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 (8125 m) • Annapurna (8091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GašerBrum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 I(8068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Broad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eak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 (8047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Gašerbrum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 II (8035 m) •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Šiša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Pangma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 (8027 m) 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SEZNAM OSMITISÍCOVEK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8114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hlinkClick r:id="rId2" tooltip="Reinhold Messner"/>
              </a:rPr>
              <a:t>Reinhold </a:t>
            </a:r>
            <a:r>
              <a:rPr lang="cs-CZ" dirty="0" err="1" smtClean="0">
                <a:solidFill>
                  <a:schemeClr val="tx1"/>
                </a:solidFill>
                <a:effectLst/>
                <a:hlinkClick r:id="rId2" tooltip="Reinhold Messner"/>
              </a:rPr>
              <a:t>Messner</a:t>
            </a:r>
            <a:r>
              <a:rPr lang="cs-CZ" dirty="0" smtClean="0">
                <a:effectLst/>
              </a:rPr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300" y="1700808"/>
            <a:ext cx="510540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030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/>
              </a:rPr>
              <a:t>Reinhold </a:t>
            </a:r>
            <a:r>
              <a:rPr lang="cs-CZ" b="1" dirty="0" err="1" smtClean="0">
                <a:effectLst/>
              </a:rPr>
              <a:t>Messner</a:t>
            </a:r>
            <a:r>
              <a:rPr lang="cs-CZ" dirty="0" smtClean="0">
                <a:effectLst/>
              </a:rPr>
              <a:t> (* 17.září 1944) je italský, německy mluvící horolezec, cestovatel a spisovatel. Mimo jiné je prvním horolezcem, který zdolal všech 14 osmitisícovek, jako první zdolal Mount Everest bez použití kyslíku a jako první provedl na Mount Everest kompletní sólový výstup bez lan.</a:t>
            </a:r>
          </a:p>
          <a:p>
            <a:r>
              <a:rPr lang="cs-CZ" dirty="0" smtClean="0">
                <a:effectLst/>
              </a:rPr>
              <a:t>Kromě výstupů na vrcholy je známý i svými pěšími výpravami – prošel napříč Antarktidou, Grónskem a pouštěmi Taklamakan a Gobi. Neúspěšně se pokoušel přejít Arktidu ze Sibiře do Kanady.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650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1600" dirty="0" smtClean="0"/>
                  <a:t>Reinhold_Messner.jpg, </a:t>
                </a:r>
                <a:r>
                  <a:rPr lang="cs-CZ" sz="1600" dirty="0" smtClean="0">
                    <a:hlinkClick r:id="rId2"/>
                  </a:rPr>
                  <a:t>http://upload.wikimedia.org/wikipedia/commons/thumb/6/64/Reinhold_Messner.jpg/502px-Reinhold_Messner.jpg</a:t>
                </a:r>
                <a:r>
                  <a:rPr lang="cs-CZ" sz="1600" dirty="0"/>
                  <a:t> </a:t>
                </a:r>
                <a:r>
                  <a:rPr lang="cs-CZ" sz="1600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Dostupné na </a:t>
                </a:r>
                <a:r>
                  <a:rPr lang="cs-CZ" sz="1600" dirty="0" smtClean="0">
                    <a:hlinkClick r:id="rId3"/>
                  </a:rPr>
                  <a:t>http://cs.wikipedia.org/w </a:t>
                </a:r>
                <a:r>
                  <a:rPr lang="cs-CZ" sz="1600" dirty="0" err="1" smtClean="0">
                    <a:hlinkClick r:id="rId3"/>
                  </a:rPr>
                  <a:t>iki</a:t>
                </a:r>
                <a:r>
                  <a:rPr lang="cs-CZ" sz="1600" dirty="0" smtClean="0">
                    <a:hlinkClick r:id="rId3"/>
                  </a:rPr>
                  <a:t>/</a:t>
                </a:r>
                <a:r>
                  <a:rPr lang="cs-CZ" sz="1600" dirty="0" err="1" smtClean="0">
                    <a:hlinkClick r:id="rId3"/>
                  </a:rPr>
                  <a:t>Soubor:Reinhold_Messner.jpg</a:t>
                </a:r>
                <a:r>
                  <a:rPr lang="cs-CZ" sz="1600" dirty="0" smtClean="0"/>
                  <a:t> 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16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b="0" i="1" smtClean="0">
                            <a:latin typeface="Cambria Math"/>
                          </a:rPr>
                          <m:t>𝑐𝑖𝑡𝑜𝑣</m:t>
                        </m:r>
                        <m:r>
                          <a:rPr lang="cs-CZ" sz="1600" b="0" i="1" smtClean="0">
                            <a:latin typeface="Cambria Math"/>
                          </a:rPr>
                          <m:t>á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𝑛𝑜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𝑑𝑛𝑒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23.1. 2013</m:t>
                        </m:r>
                      </m:e>
                    </m:d>
                  </m:oMath>
                </a14:m>
                <a:endParaRPr lang="cs-CZ" sz="16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l="-412" t="-5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OBRÁZKŮ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663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48</TotalTime>
  <Words>192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Prezentace aplikace PowerPoint</vt:lpstr>
      <vt:lpstr>ASIE</vt:lpstr>
      <vt:lpstr>OSMITISÍCOVKY</vt:lpstr>
      <vt:lpstr>SEZNAM OSMITISÍCOVEK</vt:lpstr>
      <vt:lpstr>Reinhold Messner.</vt:lpstr>
      <vt:lpstr>Prezentace aplikace PowerPoint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</dc:title>
  <dc:creator>František Bret</dc:creator>
  <cp:lastModifiedBy>František Bret</cp:lastModifiedBy>
  <cp:revision>8</cp:revision>
  <dcterms:created xsi:type="dcterms:W3CDTF">2013-08-05T19:17:12Z</dcterms:created>
  <dcterms:modified xsi:type="dcterms:W3CDTF">2013-08-13T16:27:25Z</dcterms:modified>
</cp:coreProperties>
</file>