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56" r:id="rId3"/>
    <p:sldId id="271" r:id="rId4"/>
    <p:sldId id="269" r:id="rId5"/>
    <p:sldId id="272" r:id="rId6"/>
    <p:sldId id="257" r:id="rId7"/>
    <p:sldId id="274" r:id="rId8"/>
    <p:sldId id="285" r:id="rId9"/>
    <p:sldId id="258" r:id="rId10"/>
    <p:sldId id="260" r:id="rId11"/>
    <p:sldId id="261" r:id="rId12"/>
    <p:sldId id="262" r:id="rId13"/>
    <p:sldId id="263" r:id="rId14"/>
    <p:sldId id="286" r:id="rId15"/>
    <p:sldId id="284" r:id="rId16"/>
    <p:sldId id="28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5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EE641-5F75-44E8-ABD1-71ED682FE500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CEC99-CE7E-459E-A6E9-A0FDF454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AFFB01-99B3-4C6F-A2F1-9605428CEE12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802A6-B633-43B4-84FF-BDC9307BF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2F32F-A3F4-474F-85DC-7F597CFD011D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A1150-BEEF-4E59-9D3B-EA2E0598D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A173E-D6F1-4AB2-A9A9-F66726797053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875EC-6D93-4B2B-8E61-3BA555E6C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46262E-4116-4446-8146-F925EC403EB3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E8CDF-9C88-4610-B506-35095C2E30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B87C14-5C91-400E-AB67-AB345DE26DFE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AC734-553E-49BB-BA30-3BFD3AE0E9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EC8D3-29B6-4D06-AAED-5C40BD2723FA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FD4DFA-9970-454F-90E6-5A546A149F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A890B-1DEA-4F98-BB4E-1299DD6963F9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55696-DEC0-4BE9-B899-A84EDA7073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4516438" y="993775"/>
            <a:ext cx="1846262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46B5C-8A41-4B88-B29A-428A8BE8354E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4A5E8-7C9B-42BE-9162-8FC78439D9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45C4FB-6E8C-44C3-B160-E0D8084785AB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2A942-8731-449A-A824-CE3391A48E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CD0F8-5440-4C27-BF0A-D956C427A046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5D456-A715-40B4-909A-C8B9AD8F5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113" y="4941888"/>
            <a:ext cx="611187" cy="611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400" y="482600"/>
            <a:ext cx="598488" cy="904875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475" y="1887538"/>
            <a:ext cx="609600" cy="60960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588" y="282575"/>
            <a:ext cx="1128712" cy="11287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775" y="1327150"/>
            <a:ext cx="608013" cy="6080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525" y="5611813"/>
            <a:ext cx="738188" cy="738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588" y="4927600"/>
            <a:ext cx="738187" cy="73818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9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16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0AA4BA8-6C53-4A58-A71B-F0CEB5C719E7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5332F0A-0DCB-4E31-8A9A-C06BE7B946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3988" y="2698750"/>
            <a:ext cx="468312" cy="4683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663" y="3167063"/>
            <a:ext cx="458787" cy="4587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tbm=isch&amp;hl=cs&amp;source=hp&amp;biw=1014&amp;bih=568&amp;q=Bratislava&amp;gbv=2&amp;oq=Bratislava&amp;aq=f&amp;aqi=g10&amp;aql=&amp;gs_sm=e&amp;gs_upl=1286l3902l0l4682l10l10l0l4l4l0l234l888l0.5.1l6l0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q=Slovensko&amp;gs_sm=e&amp;gs_upl=1451l3517l0l3938l9l5l0l3l3l0l218l614l2.2.1l8l0&amp;bav=on.2,or.r_gc.r_pw.,cf.osb&amp;biw=1014&amp;bih=568&amp;um=1&amp;ie=UTF-8&amp;tbm=isch&amp;source=og&amp;sa=N&amp;tab=wi&amp;ei=_E4dT6MMqY3iBIvd3ZwC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SVK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ratislava_Castle.jpg" TargetMode="External"/><Relationship Id="rId5" Type="http://schemas.openxmlformats.org/officeDocument/2006/relationships/hyperlink" Target="http://commons.wikimedia.org/wiki/File:Bratislava_Panorama_01.jpg?uselang=cs" TargetMode="External"/><Relationship Id="rId4" Type="http://schemas.openxmlformats.org/officeDocument/2006/relationships/hyperlink" Target="http://cs.wikipedia.org/wiki/Soubor:Mapa_Slovenska.PN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Slovensko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 charset="2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eaLnBrk="1" fontAlgn="auto" hangingPunct="1">
              <a:spcAft>
                <a:spcPts val="0"/>
              </a:spcAft>
              <a:buFont typeface="Wingdings 2" charset="2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eaLnBrk="1" fontAlgn="auto" hangingPunct="1">
              <a:spcAft>
                <a:spcPts val="0"/>
              </a:spcAft>
              <a:buFont typeface="Wingdings 2" charset="2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VY_52_INOVACE_623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 charset="2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 I.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 charset="2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938213" y="5084763"/>
            <a:ext cx="7881937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Calibri" pitchFamily="34" charset="0"/>
              </a:rPr>
              <a:t>Anotace: </a:t>
            </a:r>
            <a:r>
              <a:rPr lang="cs-CZ" sz="1600">
                <a:latin typeface="Verdana" pitchFamily="34" charset="0"/>
              </a:rPr>
              <a:t>Materiál je určen k využití pro práci s interaktivní tabulí.</a:t>
            </a:r>
          </a:p>
          <a:p>
            <a:pPr algn="ctr"/>
            <a:r>
              <a:rPr lang="cs-CZ" sz="1600">
                <a:latin typeface="Verdana" pitchFamily="34" charset="0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sz="1600">
                <a:latin typeface="Verdana" pitchFamily="34" charset="0"/>
              </a:rPr>
              <a:t>Materiál může být využit jako zápis do sešitu</a:t>
            </a:r>
            <a:r>
              <a:rPr lang="cs-CZ" sz="1600">
                <a:latin typeface="Calibri" pitchFamily="34" charset="0"/>
              </a:rPr>
              <a:t>. </a:t>
            </a:r>
          </a:p>
          <a:p>
            <a:r>
              <a:rPr lang="cs-CZ" sz="2000"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eaLnBrk="1" hangingPunct="1"/>
            <a:r>
              <a:rPr lang="cs-CZ" sz="9600" smtClean="0"/>
              <a:t>SLOVENSKO</a:t>
            </a:r>
          </a:p>
        </p:txBody>
      </p:sp>
      <p:pic>
        <p:nvPicPr>
          <p:cNvPr id="14338" name="Picture 2" descr="C:\Users\123P\AppData\Local\Microsoft\Windows\Temporary Internet Files\Content.IE5\DE4CGPLA\MP90036282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2189163"/>
            <a:ext cx="5761038" cy="3840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Soubor:EU location SVK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549275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04813"/>
            <a:ext cx="7488237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Mapa Slovensk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196975"/>
            <a:ext cx="8621713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informace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Hlavní město-  Bratislava</a:t>
            </a:r>
          </a:p>
          <a:p>
            <a:pPr eaLnBrk="1" hangingPunct="1"/>
            <a:r>
              <a:rPr lang="cs-CZ" smtClean="0"/>
              <a:t>Počet obyvatel- 5 400 000</a:t>
            </a:r>
          </a:p>
          <a:p>
            <a:pPr eaLnBrk="1" hangingPunct="1"/>
            <a:r>
              <a:rPr lang="cs-CZ" smtClean="0"/>
              <a:t>Státní zřízení-  republika</a:t>
            </a:r>
          </a:p>
          <a:p>
            <a:pPr eaLnBrk="1" hangingPunct="1"/>
            <a:r>
              <a:rPr lang="cs-CZ" smtClean="0"/>
              <a:t>Jazyk- slovenština, zčásti čeština</a:t>
            </a:r>
          </a:p>
          <a:p>
            <a:pPr eaLnBrk="1" hangingPunct="1"/>
            <a:r>
              <a:rPr lang="cs-CZ" smtClean="0"/>
              <a:t>Měna - euro</a:t>
            </a:r>
          </a:p>
          <a:p>
            <a:pPr eaLnBrk="1" hangingPunct="1"/>
            <a:r>
              <a:rPr lang="cs-CZ" smtClean="0"/>
              <a:t>Další velká města -  Košice,Trenčín a další…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Bratislava</a:t>
            </a:r>
          </a:p>
        </p:txBody>
      </p:sp>
      <p:pic>
        <p:nvPicPr>
          <p:cNvPr id="19458" name="Picture 2" descr="File:Bratislava Panorama 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557338"/>
            <a:ext cx="8205787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AutoShape 5">
            <a:hlinkClick r:id="rId3" highlightClick="1"/>
          </p:cNvPr>
          <p:cNvSpPr>
            <a:spLocks noChangeArrowheads="1"/>
          </p:cNvSpPr>
          <p:nvPr/>
        </p:nvSpPr>
        <p:spPr bwMode="auto">
          <a:xfrm>
            <a:off x="2916238" y="5157788"/>
            <a:ext cx="3384550" cy="1042987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Fotografie Bratislavy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973138" y="347663"/>
            <a:ext cx="7124700" cy="923925"/>
          </a:xfrm>
        </p:spPr>
        <p:txBody>
          <a:bodyPr/>
          <a:lstStyle/>
          <a:p>
            <a:pPr eaLnBrk="1" hangingPunct="1"/>
            <a:r>
              <a:rPr lang="cs-CZ" smtClean="0"/>
              <a:t>Bratislavský hrad</a:t>
            </a:r>
          </a:p>
        </p:txBody>
      </p:sp>
      <p:pic>
        <p:nvPicPr>
          <p:cNvPr id="20482" name="Picture 2" descr="Soubor:Bratislava Castl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243013"/>
            <a:ext cx="6900863" cy="517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Povrch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Slovensko je na jihu nížinná krajina,která přechází v pahorkatinu a vrchovinu a na severním okraji pak až ve velehory s četnými dolinami. Většina území Slovenska je však mírně zvlněná až kopcovitá (například východ země).</a:t>
            </a:r>
          </a:p>
          <a:p>
            <a:pPr eaLnBrk="1" hangingPunct="1"/>
            <a:r>
              <a:rPr lang="cs-CZ" smtClean="0"/>
              <a:t>Vysoké a Nízké Tatry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Vodstvo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Řeky na Slovensku většinou pramení a jsou málo vodné.</a:t>
            </a:r>
          </a:p>
          <a:p>
            <a:pPr eaLnBrk="1" hangingPunct="1"/>
            <a:r>
              <a:rPr lang="cs-CZ" smtClean="0"/>
              <a:t>Nejvíc přehrad je na řece Váh. Jsou to např. Liptovská Mara, Sĺňava, Kráľová, Nosice a další. Zvláště diskutovanou nádrží je Gabčíkovo na Dunaji na hranici </a:t>
            </a:r>
            <a:r>
              <a:rPr lang="cs-CZ" smtClean="0">
                <a:latin typeface="Arial" charset="0"/>
              </a:rPr>
              <a:t>           </a:t>
            </a:r>
            <a:r>
              <a:rPr lang="cs-CZ" smtClean="0"/>
              <a:t>s Maďarskem. </a:t>
            </a:r>
          </a:p>
          <a:p>
            <a:pPr eaLnBrk="1" hangingPunct="1"/>
            <a:r>
              <a:rPr lang="cs-CZ" smtClean="0"/>
              <a:t>Všechny přehrady slouží k hydroenergetickým, protizáplavovým účelům, k zavlažování, rekreaci nebo zásobování pitnou vodou.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Podnebí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Slovensko se nachází v mírném pásu s pravidelným střídáním ročních období.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V zimě lze někdy pozorovat neobvyklé situace, kdy </a:t>
            </a:r>
            <a:r>
              <a:rPr lang="cs-CZ" smtClean="0">
                <a:latin typeface="Arial" charset="0"/>
              </a:rPr>
              <a:t>                  </a:t>
            </a:r>
            <a:r>
              <a:rPr lang="cs-CZ" smtClean="0"/>
              <a:t>do země občas zabloudí tzv. tropický vzduch přicházející ze subtropické oblasti a přinášející výrazné oteplení </a:t>
            </a:r>
            <a:r>
              <a:rPr lang="cs-CZ" smtClean="0">
                <a:latin typeface="Arial" charset="0"/>
              </a:rPr>
              <a:t>            </a:t>
            </a:r>
            <a:r>
              <a:rPr lang="cs-CZ" smtClean="0"/>
              <a:t>(až +10 °C). Zcela opačný případ nastává, když </a:t>
            </a:r>
            <a:r>
              <a:rPr lang="cs-CZ" smtClean="0">
                <a:latin typeface="Arial" charset="0"/>
              </a:rPr>
              <a:t>                  </a:t>
            </a:r>
            <a:r>
              <a:rPr lang="cs-CZ" smtClean="0"/>
              <a:t>od polárního kruhu zavane arktický vzduch, což vždy znamená výrazné ochlazení a mrazy dosahující </a:t>
            </a:r>
            <a:r>
              <a:rPr lang="cs-CZ" smtClean="0">
                <a:latin typeface="Arial" charset="0"/>
              </a:rPr>
              <a:t>                     </a:t>
            </a:r>
            <a:r>
              <a:rPr lang="cs-CZ" smtClean="0"/>
              <a:t>až -30 °C.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Obyvatelstvo + náboženství</a:t>
            </a:r>
          </a:p>
        </p:txBody>
      </p:sp>
      <p:sp>
        <p:nvSpPr>
          <p:cNvPr id="24578" name="Zástupný symbol pro text 3"/>
          <p:cNvSpPr>
            <a:spLocks noGrp="1"/>
          </p:cNvSpPr>
          <p:nvPr>
            <p:ph type="body" idx="1"/>
          </p:nvPr>
        </p:nvSpPr>
        <p:spPr>
          <a:xfrm>
            <a:off x="1009650" y="1812925"/>
            <a:ext cx="3471863" cy="576263"/>
          </a:xfrm>
        </p:spPr>
        <p:txBody>
          <a:bodyPr/>
          <a:lstStyle/>
          <a:p>
            <a:pPr eaLnBrk="1" hangingPunct="1"/>
            <a:r>
              <a:rPr lang="cs-CZ" smtClean="0"/>
              <a:t>Národnosti</a:t>
            </a:r>
          </a:p>
        </p:txBody>
      </p:sp>
      <p:sp>
        <p:nvSpPr>
          <p:cNvPr id="24579" name="Zástupný symbol pro obsah 4"/>
          <p:cNvSpPr>
            <a:spLocks noGrp="1"/>
          </p:cNvSpPr>
          <p:nvPr>
            <p:ph sz="half" idx="2"/>
          </p:nvPr>
        </p:nvSpPr>
        <p:spPr>
          <a:xfrm>
            <a:off x="1009650" y="2389188"/>
            <a:ext cx="3471863" cy="3471862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Slováci   (85,8 %)</a:t>
            </a:r>
          </a:p>
          <a:p>
            <a:pPr eaLnBrk="1" hangingPunct="1"/>
            <a:r>
              <a:rPr lang="cs-CZ" smtClean="0"/>
              <a:t>Maďaři   (9,7 %)</a:t>
            </a:r>
          </a:p>
          <a:p>
            <a:pPr eaLnBrk="1" hangingPunct="1"/>
            <a:r>
              <a:rPr lang="cs-CZ" smtClean="0"/>
              <a:t> Romové  (1,7 %)</a:t>
            </a:r>
          </a:p>
          <a:p>
            <a:pPr eaLnBrk="1" hangingPunct="1"/>
            <a:r>
              <a:rPr lang="cs-CZ" smtClean="0"/>
              <a:t>Češi, Rusíni, Ukrajinci, Němci a Poláci.</a:t>
            </a:r>
          </a:p>
        </p:txBody>
      </p:sp>
      <p:sp>
        <p:nvSpPr>
          <p:cNvPr id="24580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62488" y="1812925"/>
            <a:ext cx="3471862" cy="576263"/>
          </a:xfrm>
        </p:spPr>
        <p:txBody>
          <a:bodyPr/>
          <a:lstStyle/>
          <a:p>
            <a:pPr eaLnBrk="1" hangingPunct="1"/>
            <a:r>
              <a:rPr lang="cs-CZ" smtClean="0"/>
              <a:t>Náboženství</a:t>
            </a:r>
          </a:p>
        </p:txBody>
      </p:sp>
      <p:sp>
        <p:nvSpPr>
          <p:cNvPr id="24581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62488" y="2389188"/>
            <a:ext cx="3471862" cy="3471862"/>
          </a:xfrm>
        </p:spPr>
        <p:txBody>
          <a:bodyPr/>
          <a:lstStyle/>
          <a:p>
            <a:pPr eaLnBrk="1" hangingPunct="1"/>
            <a:r>
              <a:rPr lang="cs-CZ" smtClean="0"/>
              <a:t>římští katolíci (70 %) </a:t>
            </a:r>
          </a:p>
          <a:p>
            <a:pPr eaLnBrk="1" hangingPunct="1"/>
            <a:r>
              <a:rPr lang="cs-CZ" smtClean="0"/>
              <a:t>bez vyznání (11,9 %) </a:t>
            </a:r>
          </a:p>
          <a:p>
            <a:pPr eaLnBrk="1" hangingPunct="1"/>
            <a:r>
              <a:rPr lang="cs-CZ" smtClean="0"/>
              <a:t>evangelíci (6,9 %) </a:t>
            </a:r>
          </a:p>
          <a:p>
            <a:pPr eaLnBrk="1" hangingPunct="1"/>
            <a:r>
              <a:rPr lang="cs-CZ" smtClean="0"/>
              <a:t>řečtí katolíci (4,1 %) </a:t>
            </a:r>
          </a:p>
          <a:p>
            <a:pPr eaLnBrk="1" hangingPunct="1"/>
            <a:r>
              <a:rPr lang="cs-CZ" smtClean="0"/>
              <a:t>reformovaní (2,0 %) </a:t>
            </a:r>
          </a:p>
          <a:p>
            <a:pPr eaLnBrk="1" hangingPunct="1"/>
            <a:r>
              <a:rPr lang="cs-CZ" smtClean="0"/>
              <a:t>pravoslavní (0,9 %) 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Hospodářství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Těží se – magnezit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Pěstuje se – zelenina-zejména paprika, obilí, vinná réva, brambory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Chová se – ovce a skot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Další fotografie Slovenska</a:t>
            </a:r>
          </a:p>
        </p:txBody>
      </p:sp>
      <p:sp>
        <p:nvSpPr>
          <p:cNvPr id="26626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1763713" y="2708275"/>
            <a:ext cx="4679950" cy="104298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Fotografie Slovenska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2.8.2011 9:24:11 </a:t>
            </a:r>
            <a:r>
              <a:rPr lang="cs-CZ" b="1" dirty="0"/>
              <a:t>[cit. </a:t>
            </a:r>
            <a:r>
              <a:rPr lang="cs-CZ" b="1" dirty="0" smtClean="0"/>
              <a:t>2011-08-02]. </a:t>
            </a:r>
            <a:r>
              <a:rPr lang="cs-CZ" b="1" dirty="0"/>
              <a:t>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err="1" smtClean="0"/>
              <a:t>LIUZZO,David:</a:t>
            </a:r>
            <a:r>
              <a:rPr lang="cs-CZ" dirty="0" err="1"/>
              <a:t>EU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SVK.png</a:t>
            </a:r>
            <a:r>
              <a:rPr lang="cs-CZ" b="1" dirty="0"/>
              <a:t> [online]. 2.8.2011 9:24:11 [cit. 2011-08-02]. 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Soubor:EU_location_SVK.png</a:t>
            </a:r>
            <a:r>
              <a:rPr lang="cs-CZ" dirty="0" smtClean="0"/>
              <a:t>&gt;.</a:t>
            </a:r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/>
              <a:t>STS </a:t>
            </a:r>
            <a:r>
              <a:rPr lang="cs-CZ" dirty="0" err="1" smtClean="0"/>
              <a:t>Chvojkovice</a:t>
            </a:r>
            <a:r>
              <a:rPr lang="cs-CZ" dirty="0" smtClean="0"/>
              <a:t>-Brod:</a:t>
            </a:r>
            <a:r>
              <a:rPr lang="cs-CZ" dirty="0"/>
              <a:t> Mapa </a:t>
            </a:r>
            <a:r>
              <a:rPr lang="cs-CZ" dirty="0" smtClean="0"/>
              <a:t>Slovenska.PNG</a:t>
            </a:r>
            <a:r>
              <a:rPr lang="cs-CZ" b="1" dirty="0"/>
              <a:t> [online]. 2.8.2011 </a:t>
            </a:r>
            <a:r>
              <a:rPr lang="cs-CZ" b="1" dirty="0" smtClean="0"/>
              <a:t>9:35:51 </a:t>
            </a:r>
            <a:r>
              <a:rPr lang="cs-CZ" b="1" dirty="0"/>
              <a:t>[cit. 2011-08-02]. Dostupný z WWW: </a:t>
            </a:r>
            <a:r>
              <a:rPr lang="cs-CZ" b="1" dirty="0" smtClean="0"/>
              <a:t>&lt;</a:t>
            </a:r>
            <a:r>
              <a:rPr lang="cs-CZ" dirty="0">
                <a:hlinkClick r:id="rId4"/>
              </a:rPr>
              <a:t> 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Soubor:Mapa_Slovenska.PNG</a:t>
            </a:r>
            <a:r>
              <a:rPr lang="cs-CZ" dirty="0" smtClean="0"/>
              <a:t>&gt;.</a:t>
            </a:r>
            <a:r>
              <a:rPr lang="cs-CZ" b="1" dirty="0" smtClean="0"/>
              <a:t> </a:t>
            </a:r>
            <a:endParaRPr lang="cs-CZ" dirty="0"/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err="1" smtClean="0"/>
              <a:t>NOVAK,Stano</a:t>
            </a:r>
            <a:r>
              <a:rPr lang="cs-CZ" dirty="0" smtClean="0"/>
              <a:t>:</a:t>
            </a:r>
            <a:r>
              <a:rPr lang="cs-CZ" dirty="0"/>
              <a:t> Bratislava Panorama </a:t>
            </a:r>
            <a:r>
              <a:rPr lang="cs-CZ" dirty="0" smtClean="0"/>
              <a:t>01.jpg</a:t>
            </a:r>
            <a:r>
              <a:rPr lang="cs-CZ" b="1" dirty="0"/>
              <a:t> [online]. 2.8.2011 </a:t>
            </a:r>
            <a:r>
              <a:rPr lang="cs-CZ" b="1" dirty="0" smtClean="0"/>
              <a:t>9:37:27 </a:t>
            </a:r>
            <a:r>
              <a:rPr lang="cs-CZ" b="1" dirty="0"/>
              <a:t>[cit. 2011-08-02]. Dostupný z WWW: </a:t>
            </a:r>
            <a:r>
              <a:rPr lang="cs-CZ" b="1" dirty="0" smtClean="0"/>
              <a:t>&lt;</a:t>
            </a:r>
            <a:r>
              <a:rPr lang="cs-CZ" dirty="0">
                <a:hlinkClick r:id="rId5"/>
              </a:rPr>
              <a:t> http://</a:t>
            </a:r>
            <a:r>
              <a:rPr lang="cs-CZ" dirty="0" smtClean="0">
                <a:hlinkClick r:id="rId5"/>
              </a:rPr>
              <a:t>commons.wikimedia.org/wiki/File:Bratislava_Panorama_01.jpg?uselang=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/>
              <a:t>&gt;.</a:t>
            </a:r>
            <a:r>
              <a:rPr lang="cs-CZ" b="1" dirty="0" smtClean="0"/>
              <a:t> </a:t>
            </a:r>
            <a:endParaRPr lang="cs-CZ" dirty="0"/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err="1" smtClean="0"/>
              <a:t>ONDREJK:</a:t>
            </a:r>
            <a:r>
              <a:rPr lang="cs-CZ" dirty="0" err="1"/>
              <a:t>Bratislava</a:t>
            </a:r>
            <a:r>
              <a:rPr lang="cs-CZ" dirty="0"/>
              <a:t> </a:t>
            </a:r>
            <a:r>
              <a:rPr lang="cs-CZ" dirty="0" smtClean="0"/>
              <a:t>Castle.jpg</a:t>
            </a:r>
            <a:r>
              <a:rPr lang="cs-CZ" dirty="0"/>
              <a:t> cs.png </a:t>
            </a:r>
            <a:r>
              <a:rPr lang="cs-CZ" b="1" dirty="0"/>
              <a:t>[online]. 2.8.2011 9:24:11 [cit. 2011-08-02]. Dostupný z WWW: &lt;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</a:t>
            </a:r>
            <a:r>
              <a:rPr lang="cs-CZ" dirty="0" err="1" smtClean="0">
                <a:hlinkClick r:id="rId6"/>
              </a:rPr>
              <a:t>Soubor:Bratislava_Castle.jpg</a:t>
            </a:r>
            <a:r>
              <a:rPr lang="cs-CZ" dirty="0" smtClean="0"/>
              <a:t>&gt;.</a:t>
            </a:r>
            <a:endParaRPr lang="cs-CZ" dirty="0"/>
          </a:p>
          <a:p>
            <a:pPr eaLnBrk="1" fontAlgn="auto" hangingPunct="1">
              <a:buFont typeface="Wingdings 2" charset="2"/>
              <a:buChar char=""/>
              <a:defRPr/>
            </a:pPr>
            <a:endParaRPr lang="cs-CZ" dirty="0" smtClean="0"/>
          </a:p>
          <a:p>
            <a:pPr eaLnBrk="1" fontAlgn="auto" hangingPunct="1">
              <a:buFont typeface="Wingdings 2" charset="2"/>
              <a:buChar char="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hlinkClick r:id="rId2"/>
              </a:rPr>
              <a:t>http://office.microsoft.com</a:t>
            </a:r>
          </a:p>
          <a:p>
            <a:pPr eaLnBrk="1" hangingPunct="1"/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pPr eaLnBrk="1" hangingPunct="1"/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pPr eaLnBrk="1" hangingPunct="1"/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pPr eaLnBrk="1" hangingPunct="1"/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pPr eaLnBrk="1" hangingPunct="1"/>
            <a:r>
              <a:rPr lang="cs-CZ" smtClean="0">
                <a:hlinkClick r:id="rId6"/>
              </a:rPr>
              <a:t>http://referaty.cz/</a:t>
            </a:r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83</TotalTime>
  <Words>391</Words>
  <Application>Microsoft Office PowerPoint</Application>
  <PresentationFormat>On-screen Show (4:3)</PresentationFormat>
  <Paragraphs>66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22" baseType="lpstr">
      <vt:lpstr>Arial</vt:lpstr>
      <vt:lpstr>Verdana</vt:lpstr>
      <vt:lpstr>Wingdings 2</vt:lpstr>
      <vt:lpstr>Calibri</vt:lpstr>
      <vt:lpstr>Summer</vt:lpstr>
      <vt:lpstr>Summer</vt:lpstr>
      <vt:lpstr>Slovensko</vt:lpstr>
      <vt:lpstr>SLOVENSKO</vt:lpstr>
      <vt:lpstr>Snímek 3</vt:lpstr>
      <vt:lpstr>Snímek 4</vt:lpstr>
      <vt:lpstr>Snímek 5</vt:lpstr>
      <vt:lpstr>Základní informace</vt:lpstr>
      <vt:lpstr>Bratislava</vt:lpstr>
      <vt:lpstr>Bratislavský hrad</vt:lpstr>
      <vt:lpstr>Povrch</vt:lpstr>
      <vt:lpstr>Vodstvo</vt:lpstr>
      <vt:lpstr>Podnebí</vt:lpstr>
      <vt:lpstr>Obyvatelstvo + náboženství</vt:lpstr>
      <vt:lpstr>Hospodářství</vt:lpstr>
      <vt:lpstr>Další fotografie Slovenska</vt:lpstr>
      <vt:lpstr>Citace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123P</dc:creator>
  <cp:lastModifiedBy>DUM</cp:lastModifiedBy>
  <cp:revision>18</cp:revision>
  <dcterms:modified xsi:type="dcterms:W3CDTF">2012-03-16T23:52:41Z</dcterms:modified>
</cp:coreProperties>
</file>