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9" r:id="rId5"/>
    <p:sldId id="257" r:id="rId6"/>
    <p:sldId id="260" r:id="rId7"/>
    <p:sldId id="258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5B7F-634B-49F9-8340-BE603D76ABB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9D0FEFA-504E-4F52-AE34-4BC8071C3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5B7F-634B-49F9-8340-BE603D76ABB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0FEFA-504E-4F52-AE34-4BC8071C3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5B7F-634B-49F9-8340-BE603D76ABB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0FEFA-504E-4F52-AE34-4BC8071C3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5B7F-634B-49F9-8340-BE603D76ABB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0FEFA-504E-4F52-AE34-4BC8071C3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5B7F-634B-49F9-8340-BE603D76ABB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0FEFA-504E-4F52-AE34-4BC8071C3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5B7F-634B-49F9-8340-BE603D76ABB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0FEFA-504E-4F52-AE34-4BC8071C3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5B7F-634B-49F9-8340-BE603D76ABB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0FEFA-504E-4F52-AE34-4BC8071C3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5B7F-634B-49F9-8340-BE603D76ABB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0FEFA-504E-4F52-AE34-4BC8071C3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5B7F-634B-49F9-8340-BE603D76ABB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0FEFA-504E-4F52-AE34-4BC8071C3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5B7F-634B-49F9-8340-BE603D76ABB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0FEFA-504E-4F52-AE34-4BC8071C3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475B7F-634B-49F9-8340-BE603D76ABB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0FEFA-504E-4F52-AE34-4BC8071C3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D475B7F-634B-49F9-8340-BE603D76ABB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9D0FEFA-504E-4F52-AE34-4BC8071C3E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3461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Autor</a:t>
            </a:r>
            <a:r>
              <a:rPr lang="cs-CZ" sz="1800" b="1" dirty="0" smtClean="0">
                <a:solidFill>
                  <a:schemeClr val="tx1"/>
                </a:solidFill>
                <a:latin typeface="Arial" charset="0"/>
              </a:rPr>
              <a:t>: Mgr. František </a:t>
            </a:r>
            <a:r>
              <a:rPr lang="cs-CZ" sz="1800" b="1" dirty="0" err="1" smtClean="0">
                <a:solidFill>
                  <a:schemeClr val="tx1"/>
                </a:solidFill>
                <a:latin typeface="Arial" charset="0"/>
              </a:rPr>
              <a:t>Bret</a:t>
            </a:r>
            <a:endParaRPr lang="cs-CZ" sz="1800" dirty="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Vytvořeno:  12.2. 2013</a:t>
            </a:r>
            <a:endParaRPr lang="cs-CZ" sz="1800" b="1" dirty="0" smtClean="0">
              <a:solidFill>
                <a:schemeClr val="tx1"/>
              </a:solidFill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Ročník: 7.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Vzdělávací oblast: Zeměpis – Asie – Japonsko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solidFill>
                  <a:schemeClr val="tx1"/>
                </a:solidFill>
              </a:rPr>
              <a:t>Anotace: Slouží k výkladu učiva o Japonsku</a:t>
            </a:r>
            <a:endParaRPr lang="cs-CZ" sz="1800" dirty="0" smtClean="0">
              <a:solidFill>
                <a:schemeClr val="tx1"/>
              </a:solidFill>
            </a:endParaRPr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7667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1224135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JAPONSKO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76872"/>
            <a:ext cx="6400800" cy="3361928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ZEMĚ VYCHÁZEJÍCÍHO SLUNCE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f.bret\AppData\Local\Microsoft\Windows\Temporary Internet Files\Content.IE5\SFR3355B\MC900001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1" y="3140968"/>
            <a:ext cx="5760640" cy="3301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450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Hlavní město: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TOKIO – 12 mil. </a:t>
            </a:r>
            <a:r>
              <a:rPr lang="cs-CZ" b="1" dirty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byv.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/>
              </a:rPr>
              <a:t>Další významná města</a:t>
            </a:r>
          </a:p>
          <a:p>
            <a:r>
              <a:rPr lang="cs-CZ" b="1" dirty="0" smtClean="0">
                <a:effectLst/>
              </a:rPr>
              <a:t>Jokohama 	(</a:t>
            </a:r>
            <a:r>
              <a:rPr lang="cs-CZ" b="1" dirty="0" err="1" smtClean="0">
                <a:effectLst/>
              </a:rPr>
              <a:t>横浜</a:t>
            </a:r>
            <a:r>
              <a:rPr lang="cs-CZ" b="1" dirty="0" smtClean="0">
                <a:effectLst/>
              </a:rPr>
              <a:t> 3,5 mil.)</a:t>
            </a:r>
          </a:p>
          <a:p>
            <a:r>
              <a:rPr lang="cs-CZ" b="1" dirty="0" smtClean="0">
                <a:effectLst/>
              </a:rPr>
              <a:t>Ósaka 		(</a:t>
            </a:r>
            <a:r>
              <a:rPr lang="cs-CZ" b="1" dirty="0" err="1" smtClean="0">
                <a:effectLst/>
              </a:rPr>
              <a:t>大阪</a:t>
            </a:r>
            <a:r>
              <a:rPr lang="cs-CZ" b="1" dirty="0" smtClean="0">
                <a:effectLst/>
              </a:rPr>
              <a:t> 2,6 mil.)</a:t>
            </a:r>
          </a:p>
          <a:p>
            <a:r>
              <a:rPr lang="cs-CZ" b="1" dirty="0" smtClean="0">
                <a:effectLst/>
              </a:rPr>
              <a:t>Nagoja 		(</a:t>
            </a:r>
            <a:r>
              <a:rPr lang="cs-CZ" b="1" dirty="0" err="1" smtClean="0">
                <a:effectLst/>
              </a:rPr>
              <a:t>名古屋</a:t>
            </a:r>
            <a:r>
              <a:rPr lang="cs-CZ" b="1" dirty="0" smtClean="0">
                <a:effectLst/>
              </a:rPr>
              <a:t> 2,2 mil.)</a:t>
            </a:r>
          </a:p>
          <a:p>
            <a:r>
              <a:rPr lang="cs-CZ" b="1" dirty="0" err="1" smtClean="0">
                <a:effectLst/>
              </a:rPr>
              <a:t>Sapporo</a:t>
            </a:r>
            <a:r>
              <a:rPr lang="cs-CZ" b="1" dirty="0" smtClean="0">
                <a:effectLst/>
              </a:rPr>
              <a:t> 		(</a:t>
            </a:r>
            <a:r>
              <a:rPr lang="cs-CZ" b="1" dirty="0" err="1" smtClean="0">
                <a:effectLst/>
              </a:rPr>
              <a:t>札幌</a:t>
            </a:r>
            <a:r>
              <a:rPr lang="cs-CZ" b="1" dirty="0" smtClean="0">
                <a:effectLst/>
              </a:rPr>
              <a:t> 1,8 mil.)</a:t>
            </a:r>
          </a:p>
          <a:p>
            <a:r>
              <a:rPr lang="cs-CZ" b="1" dirty="0" smtClean="0">
                <a:effectLst/>
              </a:rPr>
              <a:t>Kóbe 		(</a:t>
            </a:r>
            <a:r>
              <a:rPr lang="cs-CZ" b="1" dirty="0" err="1" smtClean="0">
                <a:effectLst/>
              </a:rPr>
              <a:t>神戸</a:t>
            </a:r>
            <a:r>
              <a:rPr lang="cs-CZ" b="1" dirty="0" smtClean="0">
                <a:effectLst/>
              </a:rPr>
              <a:t> 1,5 mil.)</a:t>
            </a:r>
          </a:p>
          <a:p>
            <a:r>
              <a:rPr lang="cs-CZ" b="1" dirty="0" smtClean="0">
                <a:effectLst/>
              </a:rPr>
              <a:t>Kjóto 		(</a:t>
            </a:r>
            <a:r>
              <a:rPr lang="cs-CZ" b="1" dirty="0" err="1" smtClean="0">
                <a:effectLst/>
              </a:rPr>
              <a:t>京都</a:t>
            </a:r>
            <a:r>
              <a:rPr lang="cs-CZ" b="1" dirty="0" smtClean="0">
                <a:effectLst/>
              </a:rPr>
              <a:t> 1,5 mil.)</a:t>
            </a:r>
          </a:p>
          <a:p>
            <a:r>
              <a:rPr lang="cs-CZ" b="1" dirty="0" err="1" smtClean="0">
                <a:effectLst/>
              </a:rPr>
              <a:t>Fukuoka</a:t>
            </a:r>
            <a:r>
              <a:rPr lang="cs-CZ" b="1" dirty="0" smtClean="0">
                <a:effectLst/>
              </a:rPr>
              <a:t> 		(</a:t>
            </a:r>
            <a:r>
              <a:rPr lang="cs-CZ" b="1" dirty="0" err="1" smtClean="0">
                <a:effectLst/>
              </a:rPr>
              <a:t>福岡</a:t>
            </a:r>
            <a:r>
              <a:rPr lang="cs-CZ" b="1" dirty="0" smtClean="0">
                <a:effectLst/>
              </a:rPr>
              <a:t> 1,4 mil.)</a:t>
            </a:r>
          </a:p>
          <a:p>
            <a:r>
              <a:rPr lang="cs-CZ" b="1" dirty="0" smtClean="0">
                <a:effectLst/>
              </a:rPr>
              <a:t>Hirošima 	     	(</a:t>
            </a:r>
            <a:r>
              <a:rPr lang="cs-CZ" b="1" dirty="0" err="1" smtClean="0">
                <a:effectLst/>
              </a:rPr>
              <a:t>広島</a:t>
            </a:r>
            <a:r>
              <a:rPr lang="cs-CZ" b="1" dirty="0" smtClean="0">
                <a:effectLst/>
              </a:rPr>
              <a:t> 1,1 mil.)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5246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9900"/>
                </a:solidFill>
              </a:rPr>
              <a:t>HLAVNÍ JAPONSKÉ OSTROVY</a:t>
            </a:r>
            <a:endParaRPr lang="cs-CZ" b="1" dirty="0">
              <a:solidFill>
                <a:srgbClr val="00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4068944" cy="4525963"/>
          </a:xfrm>
        </p:spPr>
        <p:txBody>
          <a:bodyPr/>
          <a:lstStyle/>
          <a:p>
            <a:r>
              <a:rPr lang="cs-CZ" b="1" dirty="0" smtClean="0">
                <a:solidFill>
                  <a:srgbClr val="00FF00"/>
                </a:solidFill>
              </a:rPr>
              <a:t>HOKKAIDO, HONŠÚ, ŠIKOKU, KJÚŠÚ</a:t>
            </a:r>
            <a:endParaRPr lang="cs-CZ" b="1" dirty="0">
              <a:solidFill>
                <a:srgbClr val="00FF00"/>
              </a:solidFill>
            </a:endParaRPr>
          </a:p>
        </p:txBody>
      </p:sp>
      <p:pic>
        <p:nvPicPr>
          <p:cNvPr id="3074" name="Picture 2" descr="C:\Users\f.bret\AppData\Local\Microsoft\Windows\Temporary Internet Files\Content.IE5\RZABZN9U\MC9003644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2688" y="2420888"/>
            <a:ext cx="626963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03586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PŘÍRODNÍ PODMÍNKY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OSTROVNÍ STÁT</a:t>
            </a:r>
          </a:p>
          <a:p>
            <a:r>
              <a:rPr lang="cs-CZ" b="1" dirty="0" smtClean="0"/>
              <a:t>SOPEČNÁ A ZEMĚTŘESNÁ ČINNOST</a:t>
            </a:r>
          </a:p>
          <a:p>
            <a:r>
              <a:rPr lang="cs-CZ" b="1" dirty="0" smtClean="0"/>
              <a:t>MONZUNY</a:t>
            </a:r>
          </a:p>
          <a:p>
            <a:r>
              <a:rPr lang="cs-CZ" b="1" dirty="0" smtClean="0"/>
              <a:t>CHLADNÝ PROUD </a:t>
            </a:r>
            <a:r>
              <a:rPr lang="cs-CZ" b="1" dirty="0" smtClean="0">
                <a:solidFill>
                  <a:srgbClr val="0070C0"/>
                </a:solidFill>
              </a:rPr>
              <a:t>OJA – ŠIO </a:t>
            </a:r>
            <a:r>
              <a:rPr lang="cs-CZ" b="1" dirty="0" smtClean="0"/>
              <a:t>NA SEVERU</a:t>
            </a:r>
          </a:p>
          <a:p>
            <a:r>
              <a:rPr lang="cs-CZ" b="1" dirty="0" smtClean="0"/>
              <a:t>TEPLÝ PROUD </a:t>
            </a:r>
            <a:r>
              <a:rPr lang="cs-CZ" b="1" dirty="0" smtClean="0">
                <a:solidFill>
                  <a:srgbClr val="FF0000"/>
                </a:solidFill>
              </a:rPr>
              <a:t>KURO – ŠIJO</a:t>
            </a:r>
            <a:r>
              <a:rPr lang="cs-CZ" b="1" dirty="0" smtClean="0"/>
              <a:t> NA JIHU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3242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FUDŽI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NEJVYŠŠÍ HORA JAPONSKA – 3776 m n.m.</a:t>
            </a:r>
            <a:endParaRPr lang="cs-CZ" b="1" dirty="0"/>
          </a:p>
        </p:txBody>
      </p:sp>
      <p:pic>
        <p:nvPicPr>
          <p:cNvPr id="4099" name="Picture 3" descr="C:\Users\f.bret\AppData\Local\Microsoft\Windows\Temporary Internet Files\Content.IE5\1UM6IFDT\MC9004081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2"/>
            <a:ext cx="7632848" cy="4052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2504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HOSPODÁŘSTVÍ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PATŘÍ K NEJVYSPĚLEJŠÍM STÁTŮM SVĚTA</a:t>
            </a:r>
          </a:p>
          <a:p>
            <a:r>
              <a:rPr lang="cs-CZ" b="1" dirty="0" smtClean="0"/>
              <a:t>PO 2. SV. VÁLCE ZA POMOCI USA PRODĚLALO TZV. </a:t>
            </a:r>
            <a:r>
              <a:rPr lang="cs-CZ" b="1" dirty="0" smtClean="0">
                <a:solidFill>
                  <a:srgbClr val="FF0000"/>
                </a:solidFill>
              </a:rPr>
              <a:t>HOSPODÁŘSKÝ ZÁZRAK</a:t>
            </a:r>
          </a:p>
          <a:p>
            <a:r>
              <a:rPr lang="cs-CZ" b="1" dirty="0" smtClean="0"/>
              <a:t>VÝROBA AUTOMOBILŮ, LODÍ, ELEKTRONIKA, ELEKTROTECHNIKA, OPTIKA, CHEMICKÝ PRŮMYSL…</a:t>
            </a:r>
          </a:p>
          <a:p>
            <a:r>
              <a:rPr lang="cs-CZ" b="1" dirty="0" smtClean="0"/>
              <a:t>ZEMĚDĚLSTVÍ – NEDOSTATEK ORNÉ PŮDY</a:t>
            </a:r>
          </a:p>
          <a:p>
            <a:r>
              <a:rPr lang="cs-CZ" b="1" dirty="0" smtClean="0"/>
              <a:t>RÝŽE, RYBOLOV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565603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Microsoft </a:t>
            </a:r>
            <a:r>
              <a:rPr lang="cs-CZ" dirty="0" smtClean="0"/>
              <a:t>PowerPoint: 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2632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79</TotalTime>
  <Words>185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Snímek 2</vt:lpstr>
      <vt:lpstr>JAPONSKO</vt:lpstr>
      <vt:lpstr>Hlavní město:  TOKIO – 12 mil. obyv.</vt:lpstr>
      <vt:lpstr>HLAVNÍ JAPONSKÉ OSTROVY</vt:lpstr>
      <vt:lpstr>PŘÍRODNÍ PODMÍNKY</vt:lpstr>
      <vt:lpstr>FUDŽI</vt:lpstr>
      <vt:lpstr>HOSPODÁŘSTVÍ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František Bret</dc:creator>
  <cp:lastModifiedBy>Dum</cp:lastModifiedBy>
  <cp:revision>11</cp:revision>
  <dcterms:created xsi:type="dcterms:W3CDTF">2013-08-11T10:42:32Z</dcterms:created>
  <dcterms:modified xsi:type="dcterms:W3CDTF">2013-08-27T15:34:27Z</dcterms:modified>
</cp:coreProperties>
</file>