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60" r:id="rId3"/>
    <p:sldId id="256" r:id="rId4"/>
    <p:sldId id="258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599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2382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428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232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43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97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8141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048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578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5926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2319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E7B66-B9A7-4528-9047-A1FC013C015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A0ACA-10AC-4A5B-9451-9C59A9444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58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461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19.2.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Asie – Asijští tygři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Asijských tygrech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7667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368151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3300"/>
                </a:solidFill>
              </a:rPr>
              <a:t>ASIJŠTÍ TYGŘI</a:t>
            </a:r>
            <a:endParaRPr lang="cs-CZ" sz="9600" b="1" dirty="0">
              <a:solidFill>
                <a:srgbClr val="FF33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348880"/>
            <a:ext cx="6400800" cy="32899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8324"/>
            <a:ext cx="7560840" cy="424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077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JSOU NOVĚ INDUSTRIALIZOVANÉ (ZPRŮMYSLNĚNÉ) ZEMĚ S RYCHLÝM TEMPEM HOSPODÁŘSKÉHO VÝVOJE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b="1" dirty="0" smtClean="0"/>
              <a:t>SINGAPUR</a:t>
            </a:r>
          </a:p>
          <a:p>
            <a:r>
              <a:rPr lang="cs-CZ" b="1" dirty="0" smtClean="0"/>
              <a:t>TAIWAN</a:t>
            </a:r>
          </a:p>
          <a:p>
            <a:r>
              <a:rPr lang="cs-CZ" b="1" dirty="0" smtClean="0"/>
              <a:t>KOREJSKÁ REPUBLIKA</a:t>
            </a:r>
          </a:p>
          <a:p>
            <a:r>
              <a:rPr lang="cs-CZ" b="1" dirty="0" smtClean="0"/>
              <a:t>HONGKONG (TEN UŽ JE ZNOVU PŘIPOJEN </a:t>
            </a:r>
            <a:r>
              <a:rPr lang="cs-CZ" b="1" dirty="0" smtClean="0"/>
              <a:t>                 K </a:t>
            </a:r>
            <a:r>
              <a:rPr lang="cs-CZ" b="1" dirty="0" smtClean="0"/>
              <a:t>ČÍNĚ)</a:t>
            </a:r>
          </a:p>
          <a:p>
            <a:r>
              <a:rPr lang="cs-CZ" b="1" dirty="0" smtClean="0"/>
              <a:t>BLÍŽÍ SE K NIM MALAJSIE A THAJSKO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224929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Vyhledejte tyto údaje: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města asijských tygrů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Počty obyvatel asijských tygrů</a:t>
            </a:r>
            <a:endParaRPr lang="cs-CZ" dirty="0"/>
          </a:p>
        </p:txBody>
      </p:sp>
      <p:pic>
        <p:nvPicPr>
          <p:cNvPr id="1026" name="Picture 2" descr="C:\Users\f.bret\AppData\Local\Microsoft\Windows\Temporary Internet Files\Content.IE5\1UM6IFDT\MC9001577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84416"/>
            <a:ext cx="2952328" cy="1804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.bret\AppData\Local\Microsoft\Windows\Temporary Internet Files\Content.IE5\1UM6IFDT\MC9004316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5205" y="483369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.bret\AppData\Local\Microsoft\Windows\Temporary Internet Files\Content.IE5\SFR3355B\MC90043161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8680" y="459556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.bret\AppData\Local\Microsoft\Windows\Temporary Internet Files\Content.IE5\RZABZN9U\MC900440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44060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211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ŘEŠENÍ:</a:t>
            </a:r>
            <a:endParaRPr lang="cs-CZ" sz="8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Singapur</a:t>
            </a:r>
            <a:r>
              <a:rPr lang="cs-CZ" b="1" dirty="0" smtClean="0"/>
              <a:t> – 5,3 mil. obyvatel, </a:t>
            </a:r>
          </a:p>
          <a:p>
            <a:pPr marL="0" indent="0">
              <a:buNone/>
            </a:pPr>
            <a:r>
              <a:rPr lang="cs-CZ" b="1" dirty="0" smtClean="0"/>
              <a:t>hlavní město: Singapur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Taiwan</a:t>
            </a:r>
            <a:r>
              <a:rPr lang="cs-CZ" b="1" dirty="0" smtClean="0"/>
              <a:t> – 23 mil. obyvatel, 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b="1" dirty="0" err="1" smtClean="0"/>
              <a:t>Tchaj</a:t>
            </a:r>
            <a:r>
              <a:rPr lang="cs-CZ" b="1" dirty="0" smtClean="0"/>
              <a:t> – </a:t>
            </a:r>
            <a:r>
              <a:rPr lang="cs-CZ" b="1" dirty="0" err="1" smtClean="0"/>
              <a:t>Pei</a:t>
            </a:r>
            <a:r>
              <a:rPr lang="cs-CZ" b="1" dirty="0" smtClean="0"/>
              <a:t>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Korejská republika </a:t>
            </a:r>
            <a:r>
              <a:rPr lang="cs-CZ" b="1" dirty="0" smtClean="0"/>
              <a:t>– 48 mil. </a:t>
            </a:r>
            <a:r>
              <a:rPr lang="cs-CZ" b="1" dirty="0"/>
              <a:t>o</a:t>
            </a:r>
            <a:r>
              <a:rPr lang="cs-CZ" b="1" dirty="0" smtClean="0"/>
              <a:t>byvatel </a:t>
            </a:r>
          </a:p>
          <a:p>
            <a:pPr marL="0" indent="0">
              <a:buNone/>
            </a:pPr>
            <a:r>
              <a:rPr lang="cs-CZ" b="1" dirty="0" smtClean="0"/>
              <a:t>hlavní město: Soul</a:t>
            </a:r>
          </a:p>
          <a:p>
            <a:r>
              <a:rPr lang="cs-CZ" b="1" dirty="0" smtClean="0">
                <a:solidFill>
                  <a:srgbClr val="FF3300"/>
                </a:solidFill>
              </a:rPr>
              <a:t>Hongkong </a:t>
            </a:r>
            <a:r>
              <a:rPr lang="cs-CZ" b="1" dirty="0" smtClean="0"/>
              <a:t>– 7 mil. </a:t>
            </a:r>
            <a:r>
              <a:rPr lang="cs-CZ" b="1" dirty="0" smtClean="0"/>
              <a:t>obyvatel</a:t>
            </a:r>
            <a:r>
              <a:rPr lang="cs-CZ" b="1" dirty="0" smtClean="0"/>
              <a:t>, od 1.7. 1997 je součástí Číny</a:t>
            </a:r>
          </a:p>
          <a:p>
            <a:pPr marL="0" indent="0">
              <a:buNone/>
            </a:pPr>
            <a:r>
              <a:rPr lang="cs-CZ" b="1" dirty="0" smtClean="0"/>
              <a:t>hlavní město: Victoria</a:t>
            </a:r>
            <a:endParaRPr lang="cs-CZ" b="1" dirty="0"/>
          </a:p>
        </p:txBody>
      </p:sp>
      <p:pic>
        <p:nvPicPr>
          <p:cNvPr id="3074" name="Picture 2" descr="C:\Users\f.bret\AppData\Local\Microsoft\Windows\Temporary Internet Files\Content.IE5\T2MYXC5W\MC900001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57424"/>
            <a:ext cx="2160240" cy="123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826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Malajsie</a:t>
            </a:r>
            <a:r>
              <a:rPr lang="cs-CZ" b="1" dirty="0" smtClean="0"/>
              <a:t> – 28 mil. Obyvatel</a:t>
            </a:r>
          </a:p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b="1" dirty="0" err="1" smtClean="0"/>
              <a:t>Kuala</a:t>
            </a:r>
            <a:r>
              <a:rPr lang="cs-CZ" b="1" dirty="0" smtClean="0"/>
              <a:t> </a:t>
            </a:r>
            <a:r>
              <a:rPr lang="cs-CZ" b="1" dirty="0" err="1" smtClean="0"/>
              <a:t>Lumpur</a:t>
            </a:r>
            <a:endParaRPr lang="cs-CZ" b="1" dirty="0" smtClean="0"/>
          </a:p>
          <a:p>
            <a:endParaRPr lang="cs-CZ" b="1" dirty="0" smtClean="0">
              <a:solidFill>
                <a:srgbClr val="FF3300"/>
              </a:solidFill>
            </a:endParaRPr>
          </a:p>
          <a:p>
            <a:endParaRPr lang="cs-CZ" b="1" dirty="0">
              <a:solidFill>
                <a:srgbClr val="FF3300"/>
              </a:solidFill>
            </a:endParaRPr>
          </a:p>
          <a:p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b="1" dirty="0" smtClean="0">
                <a:solidFill>
                  <a:srgbClr val="FF3300"/>
                </a:solidFill>
              </a:rPr>
              <a:t>Thajsko</a:t>
            </a:r>
            <a:r>
              <a:rPr lang="cs-CZ" b="1" dirty="0" smtClean="0"/>
              <a:t> – 66 mil. Obyvatel</a:t>
            </a:r>
          </a:p>
          <a:p>
            <a:pPr marL="0" indent="0">
              <a:buNone/>
            </a:pPr>
            <a:r>
              <a:rPr lang="cs-CZ" b="1" dirty="0"/>
              <a:t>h</a:t>
            </a:r>
            <a:r>
              <a:rPr lang="cs-CZ" b="1" dirty="0" smtClean="0"/>
              <a:t>lavní město: Bangkok</a:t>
            </a:r>
            <a:endParaRPr lang="cs-CZ" b="1" dirty="0"/>
          </a:p>
        </p:txBody>
      </p:sp>
      <p:pic>
        <p:nvPicPr>
          <p:cNvPr id="2050" name="Picture 2" descr="C:\Users\f.bret\AppData\Local\Microsoft\Windows\Temporary Internet Files\Content.IE5\1UM6IFDT\MC900186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9450" y="1185863"/>
            <a:ext cx="2772990" cy="2171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T2MYXC5W\MC9001577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7388" y="3789040"/>
            <a:ext cx="2621036" cy="223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551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OBRÁZKŮ: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046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215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ASIJŠTÍ TYGŘI</vt:lpstr>
      <vt:lpstr>JSOU NOVĚ INDUSTRIALIZOVANÉ (ZPRŮMYSLNĚNÉ) ZEMĚ S RYCHLÝM TEMPEM HOSPODÁŘSKÉHO VÝVOJE</vt:lpstr>
      <vt:lpstr>Vyhledejte tyto údaje:</vt:lpstr>
      <vt:lpstr>ŘEŠENÍ:</vt:lpstr>
      <vt:lpstr>Snímek 7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ASIJŠTÍ TYGŘI</dc:title>
  <dc:creator>František Bret</dc:creator>
  <cp:lastModifiedBy>Dum</cp:lastModifiedBy>
  <cp:revision>11</cp:revision>
  <dcterms:created xsi:type="dcterms:W3CDTF">2013-08-11T12:30:39Z</dcterms:created>
  <dcterms:modified xsi:type="dcterms:W3CDTF">2013-08-27T15:35:38Z</dcterms:modified>
</cp:coreProperties>
</file>