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2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BF43E-4BEB-46C4-9537-1F79FD9C72A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8B981-4A66-4DF5-8CAD-302BDC8361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753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BF43E-4BEB-46C4-9537-1F79FD9C72A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8B981-4A66-4DF5-8CAD-302BDC8361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7189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BF43E-4BEB-46C4-9537-1F79FD9C72A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8B981-4A66-4DF5-8CAD-302BDC8361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036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BF43E-4BEB-46C4-9537-1F79FD9C72A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8B981-4A66-4DF5-8CAD-302BDC8361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8191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BF43E-4BEB-46C4-9537-1F79FD9C72A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8B981-4A66-4DF5-8CAD-302BDC8361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1590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BF43E-4BEB-46C4-9537-1F79FD9C72A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8B981-4A66-4DF5-8CAD-302BDC8361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01554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BF43E-4BEB-46C4-9537-1F79FD9C72A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8B981-4A66-4DF5-8CAD-302BDC8361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2646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BF43E-4BEB-46C4-9537-1F79FD9C72A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8B981-4A66-4DF5-8CAD-302BDC8361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6928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BF43E-4BEB-46C4-9537-1F79FD9C72A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8B981-4A66-4DF5-8CAD-302BDC8361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737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BF43E-4BEB-46C4-9537-1F79FD9C72A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8B981-4A66-4DF5-8CAD-302BDC8361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7474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BF43E-4BEB-46C4-9537-1F79FD9C72A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8B981-4A66-4DF5-8CAD-302BDC8361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436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FBF43E-4BEB-46C4-9537-1F79FD9C72A7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8B981-4A66-4DF5-8CAD-302BDC8361A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927318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80913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28.2.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7.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</a:t>
            </a:r>
            <a:r>
              <a:rPr lang="cs-CZ" sz="1800" b="1" dirty="0"/>
              <a:t>A</a:t>
            </a:r>
            <a:r>
              <a:rPr lang="cs-CZ" sz="1800" b="1" dirty="0" smtClean="0"/>
              <a:t>sie - Izrael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Izraeli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24386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1080119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2060"/>
                </a:solidFill>
              </a:rPr>
              <a:t>IZRAEL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f.bret\AppData\Local\Microsoft\Windows\Temporary Internet Files\Content.IE5\1UM6IFDT\MC9000159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910" y="1988840"/>
            <a:ext cx="7776864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8780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ZÁKLADNÍ ÚDAJE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400" b="1" dirty="0" smtClean="0"/>
              <a:t>Hlavní město je JERUZALÉM (800 tis. obyv.)</a:t>
            </a:r>
          </a:p>
          <a:p>
            <a:r>
              <a:rPr lang="cs-CZ" sz="3400" b="1" dirty="0" smtClean="0"/>
              <a:t>Rozloha: </a:t>
            </a:r>
            <a:r>
              <a:rPr lang="cs-CZ" sz="3400" b="1" dirty="0" smtClean="0">
                <a:effectLst/>
              </a:rPr>
              <a:t>21 640 km² </a:t>
            </a:r>
          </a:p>
          <a:p>
            <a:r>
              <a:rPr lang="cs-CZ" sz="3400" b="1" dirty="0" smtClean="0"/>
              <a:t>Počet obyvatel: 8 000 000</a:t>
            </a:r>
          </a:p>
          <a:p>
            <a:pPr marL="0" indent="0">
              <a:buNone/>
            </a:pPr>
            <a:r>
              <a:rPr lang="cs-CZ" sz="3400" b="1" dirty="0" smtClean="0">
                <a:effectLst/>
              </a:rPr>
              <a:t>Izrael</a:t>
            </a:r>
            <a:r>
              <a:rPr lang="cs-CZ" sz="3400" dirty="0" smtClean="0">
                <a:effectLst/>
              </a:rPr>
              <a:t> je stát na </a:t>
            </a:r>
            <a:r>
              <a:rPr lang="cs-CZ" sz="3400" dirty="0" smtClean="0">
                <a:solidFill>
                  <a:srgbClr val="0070C0"/>
                </a:solidFill>
                <a:effectLst/>
              </a:rPr>
              <a:t>Blízkém východě </a:t>
            </a:r>
            <a:r>
              <a:rPr lang="cs-CZ" sz="3400" dirty="0" smtClean="0">
                <a:effectLst/>
              </a:rPr>
              <a:t>v oblasti jihozápadní Asie, kde leží při východním pobřeží </a:t>
            </a:r>
            <a:r>
              <a:rPr lang="cs-CZ" sz="3400" dirty="0" smtClean="0">
                <a:solidFill>
                  <a:srgbClr val="0070C0"/>
                </a:solidFill>
                <a:effectLst/>
              </a:rPr>
              <a:t>Středozemního moře</a:t>
            </a:r>
            <a:r>
              <a:rPr lang="cs-CZ" sz="3400" dirty="0" smtClean="0"/>
              <a:t>. </a:t>
            </a:r>
            <a:r>
              <a:rPr lang="cs-CZ" sz="3400" dirty="0" smtClean="0">
                <a:effectLst/>
              </a:rPr>
              <a:t> Na severu sousedí s </a:t>
            </a:r>
            <a:r>
              <a:rPr lang="cs-CZ" sz="3400" dirty="0" smtClean="0">
                <a:solidFill>
                  <a:srgbClr val="0070C0"/>
                </a:solidFill>
                <a:effectLst/>
              </a:rPr>
              <a:t>Libanonem</a:t>
            </a:r>
            <a:r>
              <a:rPr lang="cs-CZ" sz="3400" dirty="0" smtClean="0">
                <a:effectLst/>
              </a:rPr>
              <a:t>, na severovýchodě se </a:t>
            </a:r>
            <a:r>
              <a:rPr lang="cs-CZ" sz="3400" dirty="0" smtClean="0">
                <a:solidFill>
                  <a:srgbClr val="0070C0"/>
                </a:solidFill>
                <a:effectLst/>
              </a:rPr>
              <a:t>Sýrií</a:t>
            </a:r>
            <a:r>
              <a:rPr lang="cs-CZ" sz="3400" dirty="0" smtClean="0">
                <a:effectLst/>
              </a:rPr>
              <a:t>, na východě s </a:t>
            </a:r>
            <a:r>
              <a:rPr lang="cs-CZ" sz="3400" dirty="0" smtClean="0">
                <a:solidFill>
                  <a:srgbClr val="0070C0"/>
                </a:solidFill>
                <a:effectLst/>
              </a:rPr>
              <a:t>Jordánskem</a:t>
            </a:r>
            <a:r>
              <a:rPr lang="cs-CZ" sz="3400" dirty="0" smtClean="0">
                <a:effectLst/>
              </a:rPr>
              <a:t> a na jihozápadě s </a:t>
            </a:r>
            <a:r>
              <a:rPr lang="cs-CZ" sz="3400" dirty="0" smtClean="0">
                <a:solidFill>
                  <a:srgbClr val="0070C0"/>
                </a:solidFill>
                <a:effectLst/>
              </a:rPr>
              <a:t>Egyptem</a:t>
            </a:r>
            <a:r>
              <a:rPr lang="cs-CZ" sz="3400" dirty="0" smtClean="0">
                <a:effectLst/>
              </a:rPr>
              <a:t>. K Izraeli přiléhá i Západní břeh Jordánu a Pásmo Gazy, tj. území částečně spravovaná Palestinskou autonomií</a:t>
            </a:r>
            <a:r>
              <a:rPr lang="cs-CZ" sz="3400" dirty="0"/>
              <a:t> </a:t>
            </a:r>
            <a:r>
              <a:rPr lang="cs-CZ" sz="3400" dirty="0" smtClean="0">
                <a:effectLst/>
              </a:rPr>
              <a:t>– tato území jsou Izraelem okupována od Šestidenní války</a:t>
            </a:r>
            <a:r>
              <a:rPr lang="cs-CZ" sz="3400" dirty="0"/>
              <a:t> </a:t>
            </a:r>
            <a:r>
              <a:rPr lang="cs-CZ" sz="3400" dirty="0" smtClean="0">
                <a:effectLst/>
              </a:rPr>
              <a:t>v roce 1967. Izrael je se svou populací 8 000 000 obyvatel,</a:t>
            </a:r>
            <a:r>
              <a:rPr lang="cs-CZ" sz="3400" baseline="30000" dirty="0"/>
              <a:t> </a:t>
            </a:r>
            <a:r>
              <a:rPr lang="cs-CZ" sz="3400" dirty="0" smtClean="0">
                <a:effectLst/>
              </a:rPr>
              <a:t>z níž většinu (76 %) tvoří Židé, jediným židovským státem na světě.</a:t>
            </a:r>
            <a:r>
              <a:rPr lang="cs-CZ" sz="3400" baseline="30000" dirty="0"/>
              <a:t> </a:t>
            </a:r>
            <a:r>
              <a:rPr lang="cs-CZ" sz="3400" dirty="0" smtClean="0">
                <a:effectLst/>
              </a:rPr>
              <a:t>Je rovněž domovem izraelských Arabů, křesťanů, stejně jako jiných náboženských a etnických</a:t>
            </a:r>
            <a:r>
              <a:rPr lang="cs-CZ" sz="3400" dirty="0"/>
              <a:t> </a:t>
            </a:r>
            <a:r>
              <a:rPr lang="cs-CZ" sz="3400" dirty="0" smtClean="0">
                <a:effectLst/>
              </a:rPr>
              <a:t>menšin.</a:t>
            </a:r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xmlns="" val="2902361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PŘÍRODNÍ PODMÍNKY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 smtClean="0"/>
              <a:t>SEVER PŘÍJEMNÝ, SUBTROPICKÝ A ÚRODNÝ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JIH SUCHÝ, POUŠTNÍ A NEHOSTINNÝ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f.bret\AppData\Local\Microsoft\Windows\Temporary Internet Files\Content.IE5\RZABZN9U\MC900423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2963" y="2204864"/>
            <a:ext cx="1784821" cy="1673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.bret\AppData\Local\Microsoft\Windows\Temporary Internet Files\Content.IE5\1UM6IFDT\MC9003586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7700" y="2268538"/>
            <a:ext cx="1825625" cy="156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.bret\AppData\Local\Microsoft\Windows\Temporary Internet Files\Content.IE5\SFR3355B\MC900441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2163" y="2176463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.bret\AppData\Local\Microsoft\Windows\Temporary Internet Files\Content.IE5\RZABZN9U\MC9003323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653136"/>
            <a:ext cx="1831975" cy="160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f.bret\AppData\Local\Microsoft\Windows\Temporary Internet Files\Content.IE5\1UM6IFDT\MC9003906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0900" y="4665663"/>
            <a:ext cx="1863725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f.bret\AppData\Local\Microsoft\Windows\Temporary Internet Files\Content.IE5\SFR3355B\MC9004302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8513" y="4716463"/>
            <a:ext cx="1876425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760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OBYVATELSTVO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ŽIDÉ</a:t>
            </a:r>
          </a:p>
          <a:p>
            <a:r>
              <a:rPr lang="cs-CZ" dirty="0" smtClean="0"/>
              <a:t>JUDAISMUS</a:t>
            </a:r>
          </a:p>
          <a:p>
            <a:pPr marL="0" indent="0">
              <a:buNone/>
            </a:pPr>
            <a:r>
              <a:rPr lang="cs-CZ" b="1" dirty="0" smtClean="0">
                <a:effectLst/>
              </a:rPr>
              <a:t>Judaismus</a:t>
            </a:r>
            <a:r>
              <a:rPr lang="cs-CZ" dirty="0" smtClean="0">
                <a:effectLst/>
              </a:rPr>
              <a:t> je termín, který označuje (zhruba od 19. století) náboženství židovského národa - Izraele. </a:t>
            </a:r>
            <a:endParaRPr lang="cs-CZ" dirty="0"/>
          </a:p>
        </p:txBody>
      </p:sp>
      <p:pic>
        <p:nvPicPr>
          <p:cNvPr id="3074" name="Picture 2" descr="C:\Users\f.bret\AppData\Local\Microsoft\Windows\Temporary Internet Files\Content.IE5\RZABZN9U\MC9003620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8838" y="4027488"/>
            <a:ext cx="180975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.bret\AppData\Local\Microsoft\Windows\Temporary Internet Files\Content.IE5\1UM6IFDT\MC9003915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2913" y="4227513"/>
            <a:ext cx="1803400" cy="1465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.bret\AppData\Local\Microsoft\Windows\Temporary Internet Files\Content.IE5\SFR3355B\MC9003796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6513" y="4314825"/>
            <a:ext cx="1776412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81527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</a:rPr>
              <a:t>HOSPODÁŘSTVÍ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ROZVINUTÝ PRŮMYSL</a:t>
            </a:r>
          </a:p>
          <a:p>
            <a:pPr marL="0" indent="0">
              <a:buNone/>
            </a:pPr>
            <a:r>
              <a:rPr lang="cs-CZ" b="1" dirty="0" smtClean="0"/>
              <a:t>STROJÍRENSTVÍ, ZBROJNÍ PRŮMYSL, CHEMICKÝ, POTRAVINÁŘSKÝ, ELEKTROTECHNICKÝ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INTENZIVNÍ ZÁVLAHOVÉ ZEMĚDĚLSTVÍ</a:t>
            </a:r>
          </a:p>
          <a:p>
            <a:endParaRPr lang="cs-CZ" b="1" dirty="0" smtClean="0"/>
          </a:p>
          <a:p>
            <a:r>
              <a:rPr lang="cs-CZ" b="1" dirty="0" smtClean="0"/>
              <a:t>ROSTE VÝZNAM CESTOVNÍHO RUCHU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19532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Galerie Microsoft </a:t>
            </a:r>
            <a:r>
              <a:rPr lang="cs-CZ" dirty="0" err="1" smtClean="0"/>
              <a:t>Power</a:t>
            </a:r>
            <a:r>
              <a:rPr lang="cs-CZ" dirty="0" smtClean="0"/>
              <a:t> </a:t>
            </a:r>
            <a:r>
              <a:rPr lang="cs-CZ" dirty="0" smtClean="0"/>
              <a:t>Point: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521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162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IZRAEL</vt:lpstr>
      <vt:lpstr>ZÁKLADNÍ ÚDAJE</vt:lpstr>
      <vt:lpstr>PŘÍRODNÍ PODMÍNKY</vt:lpstr>
      <vt:lpstr>OBYVATELSTVO</vt:lpstr>
      <vt:lpstr>HOSPODÁŘSTVÍ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František Bret</dc:creator>
  <cp:lastModifiedBy>Dum</cp:lastModifiedBy>
  <cp:revision>6</cp:revision>
  <dcterms:created xsi:type="dcterms:W3CDTF">2013-08-11T17:09:43Z</dcterms:created>
  <dcterms:modified xsi:type="dcterms:W3CDTF">2013-08-27T15:39:39Z</dcterms:modified>
</cp:coreProperties>
</file>