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5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750E74-DBF9-445C-9772-D27ADA2EBB24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87E9B-23A2-4D01-8D96-5BB12A99FC5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2679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310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582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4727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096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8390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6772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188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910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5684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6919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0819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0CFB0-0A4C-46A6-B611-353E5891E9C9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2DE62-FF84-450D-B868-78B8A15EF5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149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3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9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4292600"/>
            <a:ext cx="7951788" cy="1800225"/>
          </a:xfrm>
        </p:spPr>
        <p:txBody>
          <a:bodyPr/>
          <a:lstStyle/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2051" name="Picture 4" descr="šk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/>
          </a:p>
        </p:txBody>
      </p:sp>
      <p:pic>
        <p:nvPicPr>
          <p:cNvPr id="2055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Obrázek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4817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Mgr. František </a:t>
            </a:r>
            <a:r>
              <a:rPr lang="cs-CZ" sz="1800" b="1" dirty="0" err="1" smtClean="0">
                <a:latin typeface="Arial" charset="0"/>
              </a:rPr>
              <a:t>Bret</a:t>
            </a:r>
            <a:endParaRPr lang="cs-CZ" sz="1800" dirty="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Vytvořeno:  23.5. 2013</a:t>
            </a:r>
            <a:endParaRPr lang="cs-CZ" sz="1800" b="1" dirty="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Ročník: 7.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Vzdělávací oblast: Zeměpis – Evropa – Německo </a:t>
            </a:r>
            <a:endParaRPr lang="cs-CZ" sz="1800" dirty="0" smtClean="0"/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Anotace: slouží k výkladu učiva o Německu</a:t>
            </a:r>
            <a:endParaRPr lang="cs-CZ" sz="1800" dirty="0" smtClean="0"/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6362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solidFill>
                  <a:srgbClr val="7030A0"/>
                </a:solidFill>
              </a:rPr>
              <a:t>NĚMECKO</a:t>
            </a:r>
            <a:endParaRPr lang="cs-CZ" sz="6600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772816"/>
            <a:ext cx="6400800" cy="203718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Hlavní město: BERLÍN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Rozloha: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357 022,9 km²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Počet obyvatel: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80 333 700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f.bret\AppData\Local\Microsoft\Windows\Temporary Internet Files\Content.IE5\SFR3355B\MC9000159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01008"/>
            <a:ext cx="4608512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580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PŘÍRODNÍ PODMÍNKY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POVRCH JE PESTRÝ (ALPY, SEVERONĚMECKÁ NÍŽINA) – VĚTŠINU ÚZEMÍ TVOŘÍ STŘEDNĚ VYSOKÁ POHOŘÍ A VRCHOVINY</a:t>
            </a:r>
          </a:p>
          <a:p>
            <a:r>
              <a:rPr lang="cs-CZ" b="1" dirty="0" smtClean="0"/>
              <a:t>VÝZNAMNÉ ŘEKY: RÝN,LABE, VEZERA, DUNAJ</a:t>
            </a:r>
          </a:p>
          <a:p>
            <a:r>
              <a:rPr lang="cs-CZ" b="1" dirty="0" smtClean="0"/>
              <a:t>SEVERNÍ A BALTSKÉ MOŘE</a:t>
            </a:r>
            <a:endParaRPr lang="cs-CZ" b="1" dirty="0"/>
          </a:p>
        </p:txBody>
      </p:sp>
      <p:pic>
        <p:nvPicPr>
          <p:cNvPr id="2050" name="Picture 2" descr="C:\Users\f.bret\AppData\Local\Microsoft\Windows\Temporary Internet Files\Content.IE5\RZABZN9U\MC9004063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238" y="4429125"/>
            <a:ext cx="2395562" cy="166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.bret\AppData\Local\Microsoft\Windows\Temporary Internet Files\Content.IE5\1UM6IFDT\MC9004296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429125"/>
            <a:ext cx="2231504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.bret\AppData\Local\Microsoft\Windows\Temporary Internet Files\Content.IE5\1UM6IFDT\MC9004296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29124"/>
            <a:ext cx="2131145" cy="166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243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HOSPODÁŘSTVÍ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 2. SV. VÁLCE S POMOCÍ USA (MARSCHALLŮV PLÁN) DOŠLO </a:t>
            </a:r>
            <a:r>
              <a:rPr lang="cs-CZ" b="1" dirty="0" smtClean="0"/>
              <a:t>                                     K </a:t>
            </a:r>
            <a:r>
              <a:rPr lang="cs-CZ" b="1" dirty="0" smtClean="0"/>
              <a:t>„HOSPODÁŘSKÉMU ZÁZRAKU“</a:t>
            </a:r>
          </a:p>
          <a:p>
            <a:r>
              <a:rPr lang="cs-CZ" b="1" dirty="0" smtClean="0"/>
              <a:t>PATŘÍ MEZI NEJVYSPĚLEJŠÍ ZEMĚ SVĚTA</a:t>
            </a:r>
          </a:p>
          <a:p>
            <a:r>
              <a:rPr lang="cs-CZ" b="1" dirty="0" smtClean="0"/>
              <a:t>V ROCE 1991 DOŠLO KE SJEDNOCENÍ NĚMECKÉHO NÁRODA A ÚZEMÍ </a:t>
            </a:r>
          </a:p>
          <a:p>
            <a:endParaRPr lang="cs-CZ" b="1" dirty="0"/>
          </a:p>
          <a:p>
            <a:r>
              <a:rPr lang="cs-CZ" b="1" dirty="0" smtClean="0"/>
              <a:t>NUTNÁ POMOC NOVÝM SPOLKOVÝM ZEMÍM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 rot="5400000">
            <a:off x="3797860" y="4885606"/>
            <a:ext cx="63469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196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SPOLKOVÉ ZEMĚ NĚMECKA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effectLst/>
              </a:rPr>
              <a:t>Spolková republika Německo je federativní republikou složenou ze 16 spolkových zemí  s vysokým stupněm autonomie. Samostatnými zeměmi jsou i dvě města Berlín a Hamburk, zatímco Brémy se skládají ze dvou měst, jež jsou zároveň městskými okresy.</a:t>
            </a:r>
          </a:p>
          <a:p>
            <a:r>
              <a:rPr lang="cs-CZ" b="1" dirty="0" smtClean="0">
                <a:effectLst/>
              </a:rPr>
              <a:t>Bádensko-Württembersko, Bavorsko, Berlín, Braniborsko, Brémy, Hamburk, Hesensko, Meklenbursko – Přední Pomořansko, Dolní Sasko, Severní Porýní – Vestfálsko, Porýní – Falc, Sársko, Sasko, Sasko – Anhaltsko, </a:t>
            </a:r>
            <a:r>
              <a:rPr lang="cs-CZ" b="1" dirty="0" err="1" smtClean="0">
                <a:effectLst/>
              </a:rPr>
              <a:t>Šlesvicko</a:t>
            </a:r>
            <a:r>
              <a:rPr lang="cs-CZ" b="1" dirty="0" smtClean="0">
                <a:effectLst/>
              </a:rPr>
              <a:t> – Holštýnsko, Durynsko </a:t>
            </a:r>
            <a:endParaRPr lang="cs-CZ" b="1" dirty="0"/>
          </a:p>
        </p:txBody>
      </p:sp>
      <p:pic>
        <p:nvPicPr>
          <p:cNvPr id="3073" name="Picture 1" descr="C:\Users\f.bret\AppData\Local\Microsoft\Windows\Temporary Internet Files\Content.IE5\1UM6IFDT\MC9004296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4125" y="2979738"/>
            <a:ext cx="186055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f.bret\AppData\Local\Microsoft\Windows\Temporary Internet Files\Content.IE5\SFR3355B\MC9004063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46688" y="5568950"/>
            <a:ext cx="1863725" cy="1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894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NĚMECKO V OBRAZECH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922501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161" name="Picture 17" descr="C:\Users\f.bret\AppData\Local\Microsoft\Windows\Temporary Internet Files\Content.IE5\SFR3355B\MC90040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2520280" cy="198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C:\Users\f.bret\AppData\Local\Microsoft\Windows\Temporary Internet Files\Content.IE5\RZABZN9U\MC9004063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5988" y="1700808"/>
            <a:ext cx="2340148" cy="198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C:\Users\f.bret\AppData\Local\Microsoft\Windows\Temporary Internet Files\Content.IE5\RZABZN9U\MC9004063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0808"/>
            <a:ext cx="2304255" cy="198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C:\Users\f.bret\AppData\Local\Microsoft\Windows\Temporary Internet Files\Content.IE5\1UM6IFDT\MC9004296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38638"/>
            <a:ext cx="2664296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C:\Users\f.bret\AppData\Local\Microsoft\Windows\Temporary Internet Files\Content.IE5\T2MYXC5W\MC9004263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338638"/>
            <a:ext cx="2232248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C:\Users\f.bret\AppData\Local\Microsoft\Windows\Temporary Internet Files\Content.IE5\SFR3355B\MC9004231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2215282" cy="193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7824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Galerie Microsoft </a:t>
            </a:r>
            <a:r>
              <a:rPr lang="cs-CZ" dirty="0" err="1" smtClean="0"/>
              <a:t>Power</a:t>
            </a:r>
            <a:r>
              <a:rPr lang="cs-CZ" dirty="0" smtClean="0"/>
              <a:t> </a:t>
            </a:r>
            <a:r>
              <a:rPr lang="cs-CZ" dirty="0" smtClean="0"/>
              <a:t>Point: 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597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269</Words>
  <Application>Microsoft Office PowerPoint</Application>
  <PresentationFormat>Předvádění na obrazovce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Snímek 2</vt:lpstr>
      <vt:lpstr>NĚMECKO</vt:lpstr>
      <vt:lpstr>PŘÍRODNÍ PODMÍNKY</vt:lpstr>
      <vt:lpstr>HOSPODÁŘSTVÍ</vt:lpstr>
      <vt:lpstr>SPOLKOVÉ ZEMĚ NĚMECKA</vt:lpstr>
      <vt:lpstr>NĚMECKO V OBRAZECH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František Bret</dc:creator>
  <cp:lastModifiedBy>Dum</cp:lastModifiedBy>
  <cp:revision>8</cp:revision>
  <dcterms:created xsi:type="dcterms:W3CDTF">2013-08-12T06:23:44Z</dcterms:created>
  <dcterms:modified xsi:type="dcterms:W3CDTF">2013-08-27T15:44:06Z</dcterms:modified>
</cp:coreProperties>
</file>