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248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36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5135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261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021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9020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8748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9633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4442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4402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7820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7151C-5E47-4F38-A93B-A5B34A9FFB3F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5BE37-AA64-40E7-9DE7-7E1144A4C0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3631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9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Flag_of_Iceland.svg" TargetMode="Externa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lag_of_Iceland.svg" TargetMode="External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34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7" Type="http://schemas.openxmlformats.org/officeDocument/2006/relationships/image" Target="../media/image40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wmf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hyperlink" Target="http://cs.wikipedia.org/wiki/Soubor:Flag_of_Iceland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036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6.6.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Evropa – Severské země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severských zemích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496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296143"/>
          </a:xfrm>
        </p:spPr>
        <p:txBody>
          <a:bodyPr>
            <a:normAutofit fontScale="90000"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SEVERSKÉ ZEMĚ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f.bret\AppData\Local\Microsoft\Windows\Temporary Internet Files\Content.IE5\RZABZN9U\MC900015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134" y="1325136"/>
            <a:ext cx="2694722" cy="216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1UM6IFDT\MC900015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25082"/>
            <a:ext cx="2623351" cy="211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T2MYXC5W\MC9000159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134" y="3727450"/>
            <a:ext cx="2838738" cy="222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.bret\AppData\Local\Microsoft\Windows\Temporary Internet Files\Content.IE5\SFR3355B\MC900015915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11857"/>
            <a:ext cx="2865041" cy="224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Vlajka Islandu">
            <a:hlinkClick r:id="rId6" tooltip="Vlajka Islandu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0342" y="2801832"/>
            <a:ext cx="2297259" cy="185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085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SEVERSKÉ ZEMĚ</a:t>
            </a:r>
            <a:endParaRPr lang="cs-CZ" sz="8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FINSKO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HELSINKY, </a:t>
            </a:r>
            <a:r>
              <a:rPr lang="cs-CZ" b="1" dirty="0" smtClean="0">
                <a:solidFill>
                  <a:srgbClr val="00B0F0"/>
                </a:solidFill>
                <a:effectLst/>
              </a:rPr>
              <a:t>338 145 km², 5 350 000 obyvatel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ŠVÉDSKO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STOCKHOLM, </a:t>
            </a:r>
            <a:r>
              <a:rPr lang="cs-CZ" b="1" dirty="0" smtClean="0">
                <a:solidFill>
                  <a:srgbClr val="FFC000"/>
                </a:solidFill>
                <a:effectLst/>
              </a:rPr>
              <a:t>449 964 km², 9 555 893 obyvate</a:t>
            </a:r>
            <a:r>
              <a:rPr lang="cs-CZ" b="1" dirty="0" smtClean="0">
                <a:solidFill>
                  <a:srgbClr val="FFFF00"/>
                </a:solidFill>
                <a:effectLst/>
              </a:rPr>
              <a:t>l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NORSKO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OSLO, </a:t>
            </a:r>
            <a:r>
              <a:rPr lang="cs-CZ" b="1" dirty="0" smtClean="0">
                <a:solidFill>
                  <a:srgbClr val="FF0000"/>
                </a:solidFill>
                <a:effectLst/>
              </a:rPr>
              <a:t>385 199 km² , 4 691 849 obyvatel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DÁNSKO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/>
              </a:rPr>
              <a:t>KODAŇ 43 094 km², 5 564 219 obyvatel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ISLAND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REYKJAVÍK, </a:t>
            </a:r>
            <a:r>
              <a:rPr lang="cs-CZ" b="1" dirty="0" smtClean="0">
                <a:solidFill>
                  <a:srgbClr val="0070C0"/>
                </a:solidFill>
                <a:effectLst/>
              </a:rPr>
              <a:t>103 125 km², 317 630 obyvatel 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f.bret\AppData\Local\Microsoft\Windows\Temporary Internet Files\Content.IE5\SFR3355B\MC90001591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5061" y="1596983"/>
            <a:ext cx="1259591" cy="98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RZABZN9U\MC900015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3065" y="2583739"/>
            <a:ext cx="1227649" cy="98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1UM6IFDT\MC900015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7259" y="3345496"/>
            <a:ext cx="1349078" cy="108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T2MYXC5W\MC900015910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3260" y="4431869"/>
            <a:ext cx="1332670" cy="104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Vlajka Islandu">
            <a:hlinkClick r:id="rId6" tooltip="Vlajka Islandu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5119" y="5519662"/>
            <a:ext cx="1244476" cy="100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893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PŘÍRODNÍ PODMÍNKY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HORNATÉ NORSKO A ŠVÉDSKO</a:t>
            </a:r>
          </a:p>
          <a:p>
            <a:r>
              <a:rPr lang="cs-CZ" b="1" dirty="0" smtClean="0"/>
              <a:t>DÁNSKO NA JUTSKÉM POLOOSTROVĚ</a:t>
            </a:r>
          </a:p>
          <a:p>
            <a:r>
              <a:rPr lang="cs-CZ" b="1" dirty="0" smtClean="0"/>
              <a:t>SOPEČNÝ OSTROV ISLAND</a:t>
            </a:r>
          </a:p>
          <a:p>
            <a:r>
              <a:rPr lang="cs-CZ" b="1" dirty="0" smtClean="0"/>
              <a:t>PŘEVÁŽNĚ CHLADNO</a:t>
            </a:r>
          </a:p>
          <a:p>
            <a:r>
              <a:rPr lang="cs-CZ" b="1" dirty="0" smtClean="0"/>
              <a:t>NEVHODNÉ PODMÍNKY PRO ZEMĚDĚLSTVÍ</a:t>
            </a:r>
          </a:p>
          <a:p>
            <a:r>
              <a:rPr lang="cs-CZ" b="1" dirty="0" smtClean="0"/>
              <a:t>LESY (TAJGA, SMÍŠENÉ LESY) A BEZLESÁ TUNDRA</a:t>
            </a:r>
          </a:p>
          <a:p>
            <a:r>
              <a:rPr lang="cs-CZ" b="1" dirty="0" smtClean="0"/>
              <a:t>ZACHOVALÉ PŘÍRODNÍ PROSTŘEDÍ</a:t>
            </a:r>
            <a:endParaRPr lang="cs-CZ" b="1" dirty="0"/>
          </a:p>
        </p:txBody>
      </p:sp>
      <p:pic>
        <p:nvPicPr>
          <p:cNvPr id="5122" name="Picture 2" descr="C:\Users\f.bret\AppData\Local\Microsoft\Windows\Temporary Internet Files\Content.IE5\T2MYXC5W\MC900390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24487"/>
            <a:ext cx="2267744" cy="150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f.bret\AppData\Local\Microsoft\Windows\Temporary Internet Files\Content.IE5\SFR3355B\MC90035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84725"/>
            <a:ext cx="2223865" cy="17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791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NORSKO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FJORDY</a:t>
            </a:r>
          </a:p>
          <a:p>
            <a:r>
              <a:rPr lang="cs-CZ" dirty="0" smtClean="0"/>
              <a:t>VODNÍ ELEKTRÁRNY</a:t>
            </a:r>
          </a:p>
          <a:p>
            <a:r>
              <a:rPr lang="cs-CZ" dirty="0" smtClean="0"/>
              <a:t>RYBOLOV</a:t>
            </a:r>
          </a:p>
          <a:p>
            <a:r>
              <a:rPr lang="cs-CZ" dirty="0" smtClean="0"/>
              <a:t>ROPA A ZEMNÍ PLYN</a:t>
            </a:r>
            <a:endParaRPr lang="cs-CZ" dirty="0"/>
          </a:p>
        </p:txBody>
      </p:sp>
      <p:pic>
        <p:nvPicPr>
          <p:cNvPr id="6146" name="Picture 2" descr="C:\Users\f.bret\AppData\Local\Microsoft\Windows\Temporary Internet Files\Content.IE5\1UM6IFDT\MC900229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32856"/>
            <a:ext cx="2520280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f.bret\AppData\Local\Microsoft\Windows\Temporary Internet Files\Content.IE5\1UM6IFDT\MC9003244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4400" y="4221088"/>
            <a:ext cx="2289448" cy="205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f.bret\AppData\Local\Microsoft\Windows\Temporary Internet Files\Content.IE5\T2MYXC5W\MC9003106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29125"/>
            <a:ext cx="2232247" cy="200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f.bret\AppData\Local\Microsoft\Windows\Temporary Internet Files\Content.IE5\SFR3355B\MC900408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1762" y="4275137"/>
            <a:ext cx="1978669" cy="236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f.bret\AppData\Local\Microsoft\Windows\Temporary Internet Files\Content.IE5\SFR3355B\MC9004321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77116"/>
            <a:ext cx="1362075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f.bret\AppData\Local\Microsoft\Windows\Temporary Internet Files\Content.IE5\RZABZN9U\MC9004296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6877" y="2183801"/>
            <a:ext cx="154359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040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ŠVÉDSKO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768225" y="1600200"/>
            <a:ext cx="24973536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f.bret\AppData\Local\Microsoft\Windows\Temporary Internet Files\Content.IE5\RZABZN9U\MC900408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66888"/>
            <a:ext cx="2088232" cy="216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f.bret\AppData\Local\Microsoft\Windows\Temporary Internet Files\Content.IE5\1UM6IFDT\MC900432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95475"/>
            <a:ext cx="2268634" cy="200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f.bret\AppData\Local\Microsoft\Windows\Temporary Internet Files\Content.IE5\T2MYXC5W\MC900432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66888"/>
            <a:ext cx="2384807" cy="2072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f.bret\AppData\Local\Microsoft\Windows\Temporary Internet Files\Content.IE5\RZABZN9U\MC9004321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71356"/>
            <a:ext cx="2265561" cy="161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f.bret\AppData\Local\Microsoft\Windows\Temporary Internet Files\Content.IE5\SFR3355B\MC9004321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92996"/>
            <a:ext cx="2268634" cy="208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f.bret\AppData\Local\Microsoft\Windows\Temporary Internet Files\Content.IE5\SFR3355B\MC900432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94264"/>
            <a:ext cx="2485215" cy="2083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335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DÁNSKO</a:t>
            </a:r>
            <a:endParaRPr lang="cs-CZ" sz="8000" b="1" dirty="0">
              <a:solidFill>
                <a:srgbClr val="0070C0"/>
              </a:solidFill>
            </a:endParaRPr>
          </a:p>
        </p:txBody>
      </p:sp>
      <p:pic>
        <p:nvPicPr>
          <p:cNvPr id="8195" name="Picture 3" descr="C:\Users\f.bret\AppData\Local\Microsoft\Windows\Temporary Internet Files\Content.IE5\1UM6IFDT\MC900408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78094"/>
            <a:ext cx="2566908" cy="2676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f.bret\AppData\Local\Microsoft\Windows\Temporary Internet Files\Content.IE5\T2MYXC5W\MC9002972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5621" y="1486773"/>
            <a:ext cx="366967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f.bret\AppData\Local\Microsoft\Windows\Temporary Internet Files\Content.IE5\T2MYXC5W\MC900038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1325" y="1704584"/>
            <a:ext cx="2664296" cy="212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f.bret\AppData\Local\Microsoft\Windows\Temporary Internet Files\Content.IE5\SFR3355B\MC900326472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955" y="4437112"/>
            <a:ext cx="2961065" cy="216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f.bret\AppData\Local\Microsoft\Windows\Temporary Internet Files\Content.IE5\T2MYXC5W\MC90044039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7375" y="379102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f.bret\AppData\Local\Microsoft\Windows\Temporary Internet Files\Content.IE5\RZABZN9U\MC9002004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4900" y="4293097"/>
            <a:ext cx="2079228" cy="2064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227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FINSKO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0047" y="620688"/>
            <a:ext cx="8229600" cy="646236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f.bret\AppData\Local\Microsoft\Windows\Temporary Internet Files\Content.IE5\1UM6IFDT\MC900405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22048"/>
            <a:ext cx="1944216" cy="251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f.bret\AppData\Local\Microsoft\Windows\Temporary Internet Files\Content.IE5\SFR3355B\MC900390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4458" y="1422048"/>
            <a:ext cx="3056975" cy="243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f.bret\AppData\Local\Microsoft\Windows\Temporary Internet Files\Content.IE5\1UM6IFDT\MC9004262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00808"/>
            <a:ext cx="2664296" cy="203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f.bret\AppData\Local\Microsoft\Windows\Temporary Internet Files\Content.IE5\SFR3355B\MC9003589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4293096"/>
            <a:ext cx="194421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f.bret\AppData\Local\Microsoft\Windows\Temporary Internet Files\Content.IE5\1UM6IFDT\MC9002510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81463"/>
            <a:ext cx="2635577" cy="258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f.bret\AppData\Local\Microsoft\Windows\Temporary Internet Files\Content.IE5\T2MYXC5W\MC9003048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1433" y="4237062"/>
            <a:ext cx="3217201" cy="228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005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ISLAND</a:t>
            </a:r>
            <a:endParaRPr lang="cs-CZ" sz="8800" b="1" dirty="0">
              <a:solidFill>
                <a:srgbClr val="0070C0"/>
              </a:solidFill>
            </a:endParaRPr>
          </a:p>
        </p:txBody>
      </p:sp>
      <p:pic>
        <p:nvPicPr>
          <p:cNvPr id="10242" name="Picture 2" descr="C:\Program Files\Microsoft Office\MEDIA\CAGCAT10\j02122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6842"/>
            <a:ext cx="2117353" cy="221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f.bret\AppData\Local\Microsoft\Windows\Temporary Internet Files\Content.IE5\SFR3355B\MC9004058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83826"/>
            <a:ext cx="2204309" cy="216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f.bret\AppData\Local\Microsoft\Windows\Temporary Internet Files\Content.IE5\T2MYXC5W\MC900229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7738" y="1865877"/>
            <a:ext cx="2432694" cy="180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f.bret\AppData\Local\Microsoft\Windows\Temporary Internet Files\Content.IE5\SFR3355B\MC9001605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2117353" cy="20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f.bret\AppData\Local\Microsoft\Windows\Temporary Internet Files\Content.IE5\SFR3355B\MC9003323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2050" y="4149080"/>
            <a:ext cx="2661843" cy="188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3250704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48" name="Picture 8" descr="C:\Users\f.bret\AppData\Local\Microsoft\Windows\Temporary Internet Files\Content.IE5\RZABZN9U\MC9000304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9950" y="4005064"/>
            <a:ext cx="301453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372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Galerie Microsoft </a:t>
                </a:r>
                <a:r>
                  <a:rPr lang="cs-CZ" dirty="0" err="1" smtClean="0"/>
                  <a:t>Power</a:t>
                </a:r>
                <a:r>
                  <a:rPr lang="cs-CZ" dirty="0" smtClean="0"/>
                  <a:t> Point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sz="1600" dirty="0" smtClean="0"/>
                  <a:t>Flag_of_Iceland.svg.png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http://upload.wikimedia.org/wikipedia/commons/thumb/c/ce/Flag_of_Iceland.svg/800px-Flag_of_Iceland.svg.png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Dostupné z URL: </a:t>
                </a:r>
              </a:p>
              <a:p>
                <a:pPr marL="0" indent="0">
                  <a:buNone/>
                </a:pPr>
                <a:r>
                  <a:rPr lang="cs-CZ" sz="1600" dirty="0" smtClean="0">
                    <a:hlinkClick r:id="rId2"/>
                  </a:rPr>
                  <a:t>http://cs.wikipedia.org/wiki/Soubor:Flag_of_Iceland.svg</a:t>
                </a:r>
                <a:r>
                  <a:rPr lang="cs-CZ" sz="160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𝑐𝑖𝑡𝑜𝑣</m:t>
                        </m:r>
                        <m:r>
                          <a:rPr lang="cs-CZ" sz="1600" b="0" i="1" smtClean="0">
                            <a:latin typeface="Cambria Math"/>
                          </a:rPr>
                          <m:t>á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𝑛𝑜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𝑑𝑛𝑒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…</m:t>
                        </m:r>
                      </m:e>
                    </m:d>
                  </m:oMath>
                </a14:m>
                <a:endParaRPr lang="cs-CZ" sz="160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652120" y="1700808"/>
            <a:ext cx="2776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www.office.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0506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142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SEVERSKÉ ZEMĚ</vt:lpstr>
      <vt:lpstr>SEVERSKÉ ZEMĚ</vt:lpstr>
      <vt:lpstr>PŘÍRODNÍ PODMÍNKY</vt:lpstr>
      <vt:lpstr>NORSKO</vt:lpstr>
      <vt:lpstr>ŠVÉDSKO</vt:lpstr>
      <vt:lpstr>DÁNSKO</vt:lpstr>
      <vt:lpstr>FINSKO</vt:lpstr>
      <vt:lpstr>ISLAND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9</cp:revision>
  <dcterms:created xsi:type="dcterms:W3CDTF">2013-08-12T11:21:36Z</dcterms:created>
  <dcterms:modified xsi:type="dcterms:W3CDTF">2013-08-27T15:46:47Z</dcterms:modified>
</cp:coreProperties>
</file>